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24"/>
  </p:notesMasterIdLst>
  <p:handoutMasterIdLst>
    <p:handoutMasterId r:id="rId25"/>
  </p:handoutMasterIdLst>
  <p:sldIdLst>
    <p:sldId id="358" r:id="rId3"/>
    <p:sldId id="364" r:id="rId4"/>
    <p:sldId id="366" r:id="rId5"/>
    <p:sldId id="372" r:id="rId6"/>
    <p:sldId id="373" r:id="rId7"/>
    <p:sldId id="374" r:id="rId8"/>
    <p:sldId id="375" r:id="rId9"/>
    <p:sldId id="376" r:id="rId10"/>
    <p:sldId id="368" r:id="rId11"/>
    <p:sldId id="371" r:id="rId12"/>
    <p:sldId id="377" r:id="rId13"/>
    <p:sldId id="369" r:id="rId14"/>
    <p:sldId id="370" r:id="rId15"/>
    <p:sldId id="378" r:id="rId16"/>
    <p:sldId id="383" r:id="rId17"/>
    <p:sldId id="385" r:id="rId18"/>
    <p:sldId id="379" r:id="rId19"/>
    <p:sldId id="380" r:id="rId20"/>
    <p:sldId id="381" r:id="rId21"/>
    <p:sldId id="367" r:id="rId22"/>
    <p:sldId id="3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D0FDA02-C96E-4F60-91CC-A182D9819062}">
          <p14:sldIdLst>
            <p14:sldId id="358"/>
            <p14:sldId id="364"/>
          </p14:sldIdLst>
        </p14:section>
        <p14:section name="Azure at scale" id="{BF5E8AE2-877D-4C5C-93A1-14C415298ED9}">
          <p14:sldIdLst>
            <p14:sldId id="366"/>
            <p14:sldId id="372"/>
            <p14:sldId id="373"/>
            <p14:sldId id="374"/>
            <p14:sldId id="375"/>
            <p14:sldId id="376"/>
            <p14:sldId id="368"/>
            <p14:sldId id="371"/>
            <p14:sldId id="377"/>
          </p14:sldIdLst>
        </p14:section>
        <p14:section name="Challenges du scale" id="{5239F704-7F65-4E28-ADE2-348FA06D1B84}">
          <p14:sldIdLst>
            <p14:sldId id="369"/>
            <p14:sldId id="370"/>
            <p14:sldId id="378"/>
            <p14:sldId id="383"/>
            <p14:sldId id="385"/>
            <p14:sldId id="379"/>
            <p14:sldId id="380"/>
            <p14:sldId id="381"/>
            <p14:sldId id="367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A8BC4D-4C3B-4F78-BBC7-A48457F41391}" v="10" dt="2019-10-02T10:51:56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2" autoAdjust="0"/>
    <p:restoredTop sz="83041" autoAdjust="0"/>
  </p:normalViewPr>
  <p:slideViewPr>
    <p:cSldViewPr snapToGrid="0">
      <p:cViewPr varScale="1">
        <p:scale>
          <a:sx n="95" d="100"/>
          <a:sy n="95" d="100"/>
        </p:scale>
        <p:origin x="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oît Sautière" userId="2359b55f-0edc-4c70-b23d-a1fa406f7584" providerId="ADAL" clId="{F2A8BC4D-4C3B-4F78-BBC7-A48457F41391}"/>
    <pc:docChg chg="addSld delSld modSld sldOrd">
      <pc:chgData name="Benoît Sautière" userId="2359b55f-0edc-4c70-b23d-a1fa406f7584" providerId="ADAL" clId="{F2A8BC4D-4C3B-4F78-BBC7-A48457F41391}" dt="2019-10-02T10:52:02.765" v="60" actId="2696"/>
      <pc:docMkLst>
        <pc:docMk/>
      </pc:docMkLst>
      <pc:sldChg chg="modSp">
        <pc:chgData name="Benoît Sautière" userId="2359b55f-0edc-4c70-b23d-a1fa406f7584" providerId="ADAL" clId="{F2A8BC4D-4C3B-4F78-BBC7-A48457F41391}" dt="2019-09-24T20:47:08.053" v="10" actId="1035"/>
        <pc:sldMkLst>
          <pc:docMk/>
          <pc:sldMk cId="2264328628" sldId="358"/>
        </pc:sldMkLst>
        <pc:picChg chg="mod">
          <ac:chgData name="Benoît Sautière" userId="2359b55f-0edc-4c70-b23d-a1fa406f7584" providerId="ADAL" clId="{F2A8BC4D-4C3B-4F78-BBC7-A48457F41391}" dt="2019-09-24T20:47:08.053" v="10" actId="1035"/>
          <ac:picMkLst>
            <pc:docMk/>
            <pc:sldMk cId="2264328628" sldId="358"/>
            <ac:picMk id="8" creationId="{0E6C7D5E-1917-4E86-A4F5-951D6D0F281B}"/>
          </ac:picMkLst>
        </pc:picChg>
      </pc:sldChg>
      <pc:sldChg chg="del ord">
        <pc:chgData name="Benoît Sautière" userId="2359b55f-0edc-4c70-b23d-a1fa406f7584" providerId="ADAL" clId="{F2A8BC4D-4C3B-4F78-BBC7-A48457F41391}" dt="2019-10-02T10:52:02.765" v="60" actId="2696"/>
        <pc:sldMkLst>
          <pc:docMk/>
          <pc:sldMk cId="1638256749" sldId="361"/>
        </pc:sldMkLst>
      </pc:sldChg>
      <pc:sldChg chg="addSp modSp modAnim">
        <pc:chgData name="Benoît Sautière" userId="2359b55f-0edc-4c70-b23d-a1fa406f7584" providerId="ADAL" clId="{F2A8BC4D-4C3B-4F78-BBC7-A48457F41391}" dt="2019-09-24T21:09:14.831" v="22" actId="1076"/>
        <pc:sldMkLst>
          <pc:docMk/>
          <pc:sldMk cId="3276675600" sldId="368"/>
        </pc:sldMkLst>
        <pc:picChg chg="add mod">
          <ac:chgData name="Benoît Sautière" userId="2359b55f-0edc-4c70-b23d-a1fa406f7584" providerId="ADAL" clId="{F2A8BC4D-4C3B-4F78-BBC7-A48457F41391}" dt="2019-09-24T21:09:14.831" v="22" actId="1076"/>
          <ac:picMkLst>
            <pc:docMk/>
            <pc:sldMk cId="3276675600" sldId="368"/>
            <ac:picMk id="5" creationId="{889A86FD-4C9E-4724-BDCC-09B94FFE0AF0}"/>
          </ac:picMkLst>
        </pc:picChg>
      </pc:sldChg>
      <pc:sldChg chg="modSp">
        <pc:chgData name="Benoît Sautière" userId="2359b55f-0edc-4c70-b23d-a1fa406f7584" providerId="ADAL" clId="{F2A8BC4D-4C3B-4F78-BBC7-A48457F41391}" dt="2019-09-24T21:12:46.913" v="32" actId="20577"/>
        <pc:sldMkLst>
          <pc:docMk/>
          <pc:sldMk cId="3346207705" sldId="370"/>
        </pc:sldMkLst>
        <pc:spChg chg="mod">
          <ac:chgData name="Benoît Sautière" userId="2359b55f-0edc-4c70-b23d-a1fa406f7584" providerId="ADAL" clId="{F2A8BC4D-4C3B-4F78-BBC7-A48457F41391}" dt="2019-09-24T21:12:46.913" v="32" actId="20577"/>
          <ac:spMkLst>
            <pc:docMk/>
            <pc:sldMk cId="3346207705" sldId="370"/>
            <ac:spMk id="3" creationId="{C4133E1B-93BC-4F96-BF95-0EE31499D5A1}"/>
          </ac:spMkLst>
        </pc:spChg>
      </pc:sldChg>
      <pc:sldChg chg="modSp">
        <pc:chgData name="Benoît Sautière" userId="2359b55f-0edc-4c70-b23d-a1fa406f7584" providerId="ADAL" clId="{F2A8BC4D-4C3B-4F78-BBC7-A48457F41391}" dt="2019-09-24T21:15:37.650" v="33" actId="12"/>
        <pc:sldMkLst>
          <pc:docMk/>
          <pc:sldMk cId="1487212736" sldId="378"/>
        </pc:sldMkLst>
        <pc:spChg chg="mod">
          <ac:chgData name="Benoît Sautière" userId="2359b55f-0edc-4c70-b23d-a1fa406f7584" providerId="ADAL" clId="{F2A8BC4D-4C3B-4F78-BBC7-A48457F41391}" dt="2019-09-24T21:15:37.650" v="33" actId="12"/>
          <ac:spMkLst>
            <pc:docMk/>
            <pc:sldMk cId="1487212736" sldId="378"/>
            <ac:spMk id="3" creationId="{C4133E1B-93BC-4F96-BF95-0EE31499D5A1}"/>
          </ac:spMkLst>
        </pc:spChg>
      </pc:sldChg>
      <pc:sldChg chg="modSp add">
        <pc:chgData name="Benoît Sautière" userId="2359b55f-0edc-4c70-b23d-a1fa406f7584" providerId="ADAL" clId="{F2A8BC4D-4C3B-4F78-BBC7-A48457F41391}" dt="2019-09-29T17:55:48.887" v="50" actId="20577"/>
        <pc:sldMkLst>
          <pc:docMk/>
          <pc:sldMk cId="1351186676" sldId="385"/>
        </pc:sldMkLst>
        <pc:spChg chg="mod">
          <ac:chgData name="Benoît Sautière" userId="2359b55f-0edc-4c70-b23d-a1fa406f7584" providerId="ADAL" clId="{F2A8BC4D-4C3B-4F78-BBC7-A48457F41391}" dt="2019-09-29T17:55:48.887" v="50" actId="20577"/>
          <ac:spMkLst>
            <pc:docMk/>
            <pc:sldMk cId="1351186676" sldId="385"/>
            <ac:spMk id="6" creationId="{9BF22634-2A05-4E20-BFCC-EC06AA0B86F9}"/>
          </ac:spMkLst>
        </pc:spChg>
      </pc:sldChg>
      <pc:sldChg chg="add del">
        <pc:chgData name="Benoît Sautière" userId="2359b55f-0edc-4c70-b23d-a1fa406f7584" providerId="ADAL" clId="{F2A8BC4D-4C3B-4F78-BBC7-A48457F41391}" dt="2019-10-02T10:51:35.458" v="56" actId="2696"/>
        <pc:sldMkLst>
          <pc:docMk/>
          <pc:sldMk cId="36808127" sldId="386"/>
        </pc:sldMkLst>
      </pc:sldChg>
      <pc:sldChg chg="add del">
        <pc:chgData name="Benoît Sautière" userId="2359b55f-0edc-4c70-b23d-a1fa406f7584" providerId="ADAL" clId="{F2A8BC4D-4C3B-4F78-BBC7-A48457F41391}" dt="2019-10-02T10:51:51.991" v="58" actId="2696"/>
        <pc:sldMkLst>
          <pc:docMk/>
          <pc:sldMk cId="467810723" sldId="386"/>
        </pc:sldMkLst>
      </pc:sldChg>
      <pc:sldChg chg="add del">
        <pc:chgData name="Benoît Sautière" userId="2359b55f-0edc-4c70-b23d-a1fa406f7584" providerId="ADAL" clId="{F2A8BC4D-4C3B-4F78-BBC7-A48457F41391}" dt="2019-10-02T10:50:07.875" v="52"/>
        <pc:sldMkLst>
          <pc:docMk/>
          <pc:sldMk cId="2347007093" sldId="386"/>
        </pc:sldMkLst>
      </pc:sldChg>
      <pc:sldChg chg="add del">
        <pc:chgData name="Benoît Sautière" userId="2359b55f-0edc-4c70-b23d-a1fa406f7584" providerId="ADAL" clId="{F2A8BC4D-4C3B-4F78-BBC7-A48457F41391}" dt="2019-10-02T10:50:51.697" v="54" actId="2696"/>
        <pc:sldMkLst>
          <pc:docMk/>
          <pc:sldMk cId="4083398311" sldId="386"/>
        </pc:sldMkLst>
      </pc:sldChg>
      <pc:sldChg chg="add">
        <pc:chgData name="Benoît Sautière" userId="2359b55f-0edc-4c70-b23d-a1fa406f7584" providerId="ADAL" clId="{F2A8BC4D-4C3B-4F78-BBC7-A48457F41391}" dt="2019-10-02T10:51:56.307" v="59"/>
        <pc:sldMkLst>
          <pc:docMk/>
          <pc:sldMk cId="4097809653" sldId="386"/>
        </pc:sldMkLst>
      </pc:sldChg>
    </pc:docChg>
  </pc:docChgLst>
  <pc:docChgLst>
    <pc:chgData name="Stephane van gulick" userId="74004649a2eae296" providerId="LiveId" clId="{0DCAEFB2-6835-4E6B-9BDA-26396ACDDF72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79B75E-0185-4EAD-9997-03D1492D9F5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56C95A0-896E-4F20-8E81-CE21B5609D27}">
      <dgm:prSet phldrT="[Texte]"/>
      <dgm:spPr/>
      <dgm:t>
        <a:bodyPr/>
        <a:lstStyle/>
        <a:p>
          <a:r>
            <a:rPr lang="en-US" dirty="0"/>
            <a:t>BLD</a:t>
          </a:r>
        </a:p>
      </dgm:t>
    </dgm:pt>
    <dgm:pt modelId="{95EBF06D-9C62-4F40-8170-0C22F5A2082A}" type="parTrans" cxnId="{CD690EDE-BEDE-4B5C-8594-FC1792E0B6E4}">
      <dgm:prSet/>
      <dgm:spPr/>
      <dgm:t>
        <a:bodyPr/>
        <a:lstStyle/>
        <a:p>
          <a:endParaRPr lang="en-US"/>
        </a:p>
      </dgm:t>
    </dgm:pt>
    <dgm:pt modelId="{A0E06D28-BA60-4463-9941-D2638C4C0C9B}" type="sibTrans" cxnId="{CD690EDE-BEDE-4B5C-8594-FC1792E0B6E4}">
      <dgm:prSet/>
      <dgm:spPr/>
      <dgm:t>
        <a:bodyPr/>
        <a:lstStyle/>
        <a:p>
          <a:endParaRPr lang="en-US"/>
        </a:p>
      </dgm:t>
    </dgm:pt>
    <dgm:pt modelId="{A3B375A1-DB55-45AA-B4C5-4953C335A86A}">
      <dgm:prSet phldrT="[Texte]"/>
      <dgm:spPr/>
      <dgm:t>
        <a:bodyPr/>
        <a:lstStyle/>
        <a:p>
          <a:r>
            <a:rPr lang="en-US" dirty="0"/>
            <a:t>UAT</a:t>
          </a:r>
        </a:p>
      </dgm:t>
    </dgm:pt>
    <dgm:pt modelId="{768DFD3D-A424-405F-86A5-78F9710D18A8}" type="parTrans" cxnId="{5DA4EBEC-E10B-4232-A201-2698205EE201}">
      <dgm:prSet/>
      <dgm:spPr/>
      <dgm:t>
        <a:bodyPr/>
        <a:lstStyle/>
        <a:p>
          <a:endParaRPr lang="en-US"/>
        </a:p>
      </dgm:t>
    </dgm:pt>
    <dgm:pt modelId="{1133569B-0002-418C-B26E-FACCA103115C}" type="sibTrans" cxnId="{5DA4EBEC-E10B-4232-A201-2698205EE201}">
      <dgm:prSet/>
      <dgm:spPr/>
      <dgm:t>
        <a:bodyPr/>
        <a:lstStyle/>
        <a:p>
          <a:endParaRPr lang="en-US"/>
        </a:p>
      </dgm:t>
    </dgm:pt>
    <dgm:pt modelId="{C8E30BC4-EB2A-4EB9-8116-A6AD47FA3B75}">
      <dgm:prSet phldrT="[Texte]"/>
      <dgm:spPr/>
      <dgm:t>
        <a:bodyPr/>
        <a:lstStyle/>
        <a:p>
          <a:r>
            <a:rPr lang="en-US" dirty="0"/>
            <a:t>DEV</a:t>
          </a:r>
        </a:p>
      </dgm:t>
    </dgm:pt>
    <dgm:pt modelId="{3B66840A-502B-4B75-9D3C-E5633BB2284C}" type="parTrans" cxnId="{22442F70-C215-4BCE-9005-59660364B12F}">
      <dgm:prSet/>
      <dgm:spPr/>
      <dgm:t>
        <a:bodyPr/>
        <a:lstStyle/>
        <a:p>
          <a:endParaRPr lang="en-US"/>
        </a:p>
      </dgm:t>
    </dgm:pt>
    <dgm:pt modelId="{42E3C197-ECAF-42C7-B18E-06EBC811085D}" type="sibTrans" cxnId="{22442F70-C215-4BCE-9005-59660364B12F}">
      <dgm:prSet/>
      <dgm:spPr/>
      <dgm:t>
        <a:bodyPr/>
        <a:lstStyle/>
        <a:p>
          <a:endParaRPr lang="en-US"/>
        </a:p>
      </dgm:t>
    </dgm:pt>
    <dgm:pt modelId="{E00C90E6-6DEF-4ED9-888F-69578CA241AC}">
      <dgm:prSet phldrT="[Texte]"/>
      <dgm:spPr/>
      <dgm:t>
        <a:bodyPr/>
        <a:lstStyle/>
        <a:p>
          <a:r>
            <a:rPr lang="en-US" dirty="0"/>
            <a:t>PROD</a:t>
          </a:r>
        </a:p>
      </dgm:t>
    </dgm:pt>
    <dgm:pt modelId="{6DC23D06-217B-4775-82AF-DDBAA328433A}" type="parTrans" cxnId="{10E4B714-C27D-4D5E-9C53-A96CB7CEC3F6}">
      <dgm:prSet/>
      <dgm:spPr/>
      <dgm:t>
        <a:bodyPr/>
        <a:lstStyle/>
        <a:p>
          <a:endParaRPr lang="en-US"/>
        </a:p>
      </dgm:t>
    </dgm:pt>
    <dgm:pt modelId="{C23BA125-3C96-4360-9A4A-89295C8095E1}" type="sibTrans" cxnId="{10E4B714-C27D-4D5E-9C53-A96CB7CEC3F6}">
      <dgm:prSet/>
      <dgm:spPr/>
      <dgm:t>
        <a:bodyPr/>
        <a:lstStyle/>
        <a:p>
          <a:endParaRPr lang="en-US"/>
        </a:p>
      </dgm:t>
    </dgm:pt>
    <dgm:pt modelId="{2D54597F-FA5C-40BC-AB49-A05C3B490A5C}" type="pres">
      <dgm:prSet presAssocID="{9A79B75E-0185-4EAD-9997-03D1492D9F50}" presName="Name0" presStyleCnt="0">
        <dgm:presLayoutVars>
          <dgm:dir/>
          <dgm:animLvl val="lvl"/>
          <dgm:resizeHandles val="exact"/>
        </dgm:presLayoutVars>
      </dgm:prSet>
      <dgm:spPr/>
    </dgm:pt>
    <dgm:pt modelId="{F068FBE6-2423-4197-A056-573F4D0CCFC3}" type="pres">
      <dgm:prSet presAssocID="{556C95A0-896E-4F20-8E81-CE21B5609D2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23D2547-93A2-4ED9-9199-8703E9022547}" type="pres">
      <dgm:prSet presAssocID="{A0E06D28-BA60-4463-9941-D2638C4C0C9B}" presName="parTxOnlySpace" presStyleCnt="0"/>
      <dgm:spPr/>
    </dgm:pt>
    <dgm:pt modelId="{08243CB8-691D-4269-AAEB-666B21D66426}" type="pres">
      <dgm:prSet presAssocID="{A3B375A1-DB55-45AA-B4C5-4953C335A86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33BA65D-ED9E-4BAA-83B1-C6C3F70DC5E3}" type="pres">
      <dgm:prSet presAssocID="{1133569B-0002-418C-B26E-FACCA103115C}" presName="parTxOnlySpace" presStyleCnt="0"/>
      <dgm:spPr/>
    </dgm:pt>
    <dgm:pt modelId="{F43C80CE-4FA1-4556-B81F-21D7C559DDF9}" type="pres">
      <dgm:prSet presAssocID="{C8E30BC4-EB2A-4EB9-8116-A6AD47FA3B7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1DD86E3-DB72-4EBA-8081-7D3D35F269EF}" type="pres">
      <dgm:prSet presAssocID="{42E3C197-ECAF-42C7-B18E-06EBC811085D}" presName="parTxOnlySpace" presStyleCnt="0"/>
      <dgm:spPr/>
    </dgm:pt>
    <dgm:pt modelId="{1C62B788-3E40-44BB-9DCC-522D0081852E}" type="pres">
      <dgm:prSet presAssocID="{E00C90E6-6DEF-4ED9-888F-69578CA241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0E4B714-C27D-4D5E-9C53-A96CB7CEC3F6}" srcId="{9A79B75E-0185-4EAD-9997-03D1492D9F50}" destId="{E00C90E6-6DEF-4ED9-888F-69578CA241AC}" srcOrd="3" destOrd="0" parTransId="{6DC23D06-217B-4775-82AF-DDBAA328433A}" sibTransId="{C23BA125-3C96-4360-9A4A-89295C8095E1}"/>
    <dgm:cxn modelId="{27D8531B-9230-45BA-BE72-E10B98993487}" type="presOf" srcId="{9A79B75E-0185-4EAD-9997-03D1492D9F50}" destId="{2D54597F-FA5C-40BC-AB49-A05C3B490A5C}" srcOrd="0" destOrd="0" presId="urn:microsoft.com/office/officeart/2005/8/layout/chevron1"/>
    <dgm:cxn modelId="{7F4FF94F-87EF-4AB4-9F6D-E20BE756B2DD}" type="presOf" srcId="{C8E30BC4-EB2A-4EB9-8116-A6AD47FA3B75}" destId="{F43C80CE-4FA1-4556-B81F-21D7C559DDF9}" srcOrd="0" destOrd="0" presId="urn:microsoft.com/office/officeart/2005/8/layout/chevron1"/>
    <dgm:cxn modelId="{22442F70-C215-4BCE-9005-59660364B12F}" srcId="{9A79B75E-0185-4EAD-9997-03D1492D9F50}" destId="{C8E30BC4-EB2A-4EB9-8116-A6AD47FA3B75}" srcOrd="2" destOrd="0" parTransId="{3B66840A-502B-4B75-9D3C-E5633BB2284C}" sibTransId="{42E3C197-ECAF-42C7-B18E-06EBC811085D}"/>
    <dgm:cxn modelId="{C7EA5385-478B-48B8-A1A2-BD7A526D6E6E}" type="presOf" srcId="{556C95A0-896E-4F20-8E81-CE21B5609D27}" destId="{F068FBE6-2423-4197-A056-573F4D0CCFC3}" srcOrd="0" destOrd="0" presId="urn:microsoft.com/office/officeart/2005/8/layout/chevron1"/>
    <dgm:cxn modelId="{E6D8E48E-6C41-409C-A48C-7F7CF6D5B0D7}" type="presOf" srcId="{A3B375A1-DB55-45AA-B4C5-4953C335A86A}" destId="{08243CB8-691D-4269-AAEB-666B21D66426}" srcOrd="0" destOrd="0" presId="urn:microsoft.com/office/officeart/2005/8/layout/chevron1"/>
    <dgm:cxn modelId="{CD690EDE-BEDE-4B5C-8594-FC1792E0B6E4}" srcId="{9A79B75E-0185-4EAD-9997-03D1492D9F50}" destId="{556C95A0-896E-4F20-8E81-CE21B5609D27}" srcOrd="0" destOrd="0" parTransId="{95EBF06D-9C62-4F40-8170-0C22F5A2082A}" sibTransId="{A0E06D28-BA60-4463-9941-D2638C4C0C9B}"/>
    <dgm:cxn modelId="{2E7E44EB-9394-4D6E-A0CE-C8ED2B198931}" type="presOf" srcId="{E00C90E6-6DEF-4ED9-888F-69578CA241AC}" destId="{1C62B788-3E40-44BB-9DCC-522D0081852E}" srcOrd="0" destOrd="0" presId="urn:microsoft.com/office/officeart/2005/8/layout/chevron1"/>
    <dgm:cxn modelId="{5DA4EBEC-E10B-4232-A201-2698205EE201}" srcId="{9A79B75E-0185-4EAD-9997-03D1492D9F50}" destId="{A3B375A1-DB55-45AA-B4C5-4953C335A86A}" srcOrd="1" destOrd="0" parTransId="{768DFD3D-A424-405F-86A5-78F9710D18A8}" sibTransId="{1133569B-0002-418C-B26E-FACCA103115C}"/>
    <dgm:cxn modelId="{F89F82AB-4FD2-4526-86AB-ECDB64EAC3AD}" type="presParOf" srcId="{2D54597F-FA5C-40BC-AB49-A05C3B490A5C}" destId="{F068FBE6-2423-4197-A056-573F4D0CCFC3}" srcOrd="0" destOrd="0" presId="urn:microsoft.com/office/officeart/2005/8/layout/chevron1"/>
    <dgm:cxn modelId="{B4D151E2-2A39-4691-B493-C4E455A1E83A}" type="presParOf" srcId="{2D54597F-FA5C-40BC-AB49-A05C3B490A5C}" destId="{223D2547-93A2-4ED9-9199-8703E9022547}" srcOrd="1" destOrd="0" presId="urn:microsoft.com/office/officeart/2005/8/layout/chevron1"/>
    <dgm:cxn modelId="{688F074B-D075-4535-9BBD-9B4EAD27CF7C}" type="presParOf" srcId="{2D54597F-FA5C-40BC-AB49-A05C3B490A5C}" destId="{08243CB8-691D-4269-AAEB-666B21D66426}" srcOrd="2" destOrd="0" presId="urn:microsoft.com/office/officeart/2005/8/layout/chevron1"/>
    <dgm:cxn modelId="{B594B137-B811-493D-BAE5-0031025CFA1F}" type="presParOf" srcId="{2D54597F-FA5C-40BC-AB49-A05C3B490A5C}" destId="{233BA65D-ED9E-4BAA-83B1-C6C3F70DC5E3}" srcOrd="3" destOrd="0" presId="urn:microsoft.com/office/officeart/2005/8/layout/chevron1"/>
    <dgm:cxn modelId="{9BFD4F7D-1749-4C8F-9180-FC8B1F7B2AD8}" type="presParOf" srcId="{2D54597F-FA5C-40BC-AB49-A05C3B490A5C}" destId="{F43C80CE-4FA1-4556-B81F-21D7C559DDF9}" srcOrd="4" destOrd="0" presId="urn:microsoft.com/office/officeart/2005/8/layout/chevron1"/>
    <dgm:cxn modelId="{223000D4-E43F-4041-BE2A-80C2BB4A34A1}" type="presParOf" srcId="{2D54597F-FA5C-40BC-AB49-A05C3B490A5C}" destId="{71DD86E3-DB72-4EBA-8081-7D3D35F269EF}" srcOrd="5" destOrd="0" presId="urn:microsoft.com/office/officeart/2005/8/layout/chevron1"/>
    <dgm:cxn modelId="{F31205FD-2AB8-4471-B2BD-1A3A4BF3491A}" type="presParOf" srcId="{2D54597F-FA5C-40BC-AB49-A05C3B490A5C}" destId="{1C62B788-3E40-44BB-9DCC-522D0081852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8FBE6-2423-4197-A056-573F4D0CCFC3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BLD</a:t>
          </a:r>
        </a:p>
      </dsp:txBody>
      <dsp:txXfrm>
        <a:off x="442714" y="2270389"/>
        <a:ext cx="1316831" cy="877887"/>
      </dsp:txXfrm>
    </dsp:sp>
    <dsp:sp modelId="{08243CB8-691D-4269-AAEB-666B21D66426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UAT</a:t>
          </a:r>
        </a:p>
      </dsp:txBody>
      <dsp:txXfrm>
        <a:off x="2417961" y="2270389"/>
        <a:ext cx="1316831" cy="877887"/>
      </dsp:txXfrm>
    </dsp:sp>
    <dsp:sp modelId="{F43C80CE-4FA1-4556-B81F-21D7C559DDF9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DEV</a:t>
          </a:r>
        </a:p>
      </dsp:txBody>
      <dsp:txXfrm>
        <a:off x="4393208" y="2270389"/>
        <a:ext cx="1316831" cy="877887"/>
      </dsp:txXfrm>
    </dsp:sp>
    <dsp:sp modelId="{1C62B788-3E40-44BB-9DCC-522D0081852E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PROD</a:t>
          </a:r>
        </a:p>
      </dsp:txBody>
      <dsp:txXfrm>
        <a:off x="6368454" y="2270389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2E0FDB-9D15-49D8-89D6-527017F1D9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1CC9-3E18-48F8-B0AE-46CAC6084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87178-32C6-4B86-9B80-E1908322CE53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19126-D499-4C56-83F3-AC99298F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4535-B2A7-4B93-8DB7-66DBD00045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A4C59-4CFF-4847-B51B-857555A1DB2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278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6E80C-2F02-41B9-9B05-3BE09DAE996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BD7D5-A1AC-4AF3-9563-59F80BF224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2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pen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5122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7693" y="1005871"/>
            <a:ext cx="9728651" cy="126618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454320" y="2272052"/>
            <a:ext cx="9714228" cy="8250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B3931C-F0E8-49A6-BE09-15986BBD5B1E}"/>
              </a:ext>
            </a:extLst>
          </p:cNvPr>
          <p:cNvGrpSpPr/>
          <p:nvPr userDrawn="1"/>
        </p:nvGrpSpPr>
        <p:grpSpPr>
          <a:xfrm>
            <a:off x="1474303" y="3381080"/>
            <a:ext cx="4408774" cy="1253502"/>
            <a:chOff x="1569244" y="4286576"/>
            <a:chExt cx="4114801" cy="112880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C2B05D-DF1F-4FDA-94E5-ABB893C8EDED}"/>
                </a:ext>
              </a:extLst>
            </p:cNvPr>
            <p:cNvSpPr/>
            <p:nvPr userDrawn="1"/>
          </p:nvSpPr>
          <p:spPr>
            <a:xfrm>
              <a:off x="1569244" y="4286576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825FCA-1F68-46F2-A300-7D3D053D5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5931" y="4326223"/>
              <a:ext cx="3284073" cy="101149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AABA-90E3-4F25-AA48-7BBBC08FCEBF}"/>
              </a:ext>
            </a:extLst>
          </p:cNvPr>
          <p:cNvGrpSpPr/>
          <p:nvPr userDrawn="1"/>
        </p:nvGrpSpPr>
        <p:grpSpPr>
          <a:xfrm>
            <a:off x="6631619" y="3400808"/>
            <a:ext cx="4481451" cy="1233774"/>
            <a:chOff x="6498674" y="4630564"/>
            <a:chExt cx="4596112" cy="136835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F0DEDF1-C2FC-4CF2-93A8-674FDEBAEF3F}"/>
                </a:ext>
              </a:extLst>
            </p:cNvPr>
            <p:cNvSpPr/>
            <p:nvPr userDrawn="1"/>
          </p:nvSpPr>
          <p:spPr>
            <a:xfrm>
              <a:off x="6498674" y="4630564"/>
              <a:ext cx="4596112" cy="1368352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9C5DF8A-3D13-4C67-A472-F2C3D7054C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97" y="4989179"/>
              <a:ext cx="4297398" cy="651121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C22CFFB-DB25-4CC7-8CE2-0661CA147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034" y="6391009"/>
            <a:ext cx="4114800" cy="365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7239A1-A40B-47A3-BF67-93F747E4BCC2}"/>
              </a:ext>
            </a:extLst>
          </p:cNvPr>
          <p:cNvGrpSpPr/>
          <p:nvPr userDrawn="1"/>
        </p:nvGrpSpPr>
        <p:grpSpPr>
          <a:xfrm>
            <a:off x="4254034" y="4804293"/>
            <a:ext cx="4408774" cy="1253502"/>
            <a:chOff x="4254033" y="4682324"/>
            <a:chExt cx="4114801" cy="114909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2754AEC-7D37-4615-8565-F7D6DFE9C459}"/>
                </a:ext>
              </a:extLst>
            </p:cNvPr>
            <p:cNvSpPr/>
            <p:nvPr userDrawn="1"/>
          </p:nvSpPr>
          <p:spPr>
            <a:xfrm>
              <a:off x="4254033" y="4702622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A8D1BC-6767-420E-962E-A0C2FB572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053" y="4682324"/>
              <a:ext cx="3664780" cy="1146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800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2BE-DBD1-4C6B-94CA-2FF4A50DA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10F6-8C01-496E-970F-932B3486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9B39-A912-4D13-AC9C-5F2088D8D8D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25FCB-1FC0-411C-B307-6798A460FD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CA809-A9D1-434D-A4FB-657229C51AF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C61B35-191E-4413-877C-4CD1F7C83AC6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02DC8-0379-4032-AD47-DE7DDC8DB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3" name="Graphic 8">
              <a:extLst>
                <a:ext uri="{FF2B5EF4-FFF2-40B4-BE49-F238E27FC236}">
                  <a16:creationId xmlns:a16="http://schemas.microsoft.com/office/drawing/2014/main" id="{66594909-95A8-4D59-8A18-20D21A4B486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9C8662D-B1F5-41C8-B3F1-A5B27B566B1F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3FC2A3-D4C1-419A-9C60-3F7C5BAF963E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31B8A3-CC59-425E-8CA0-79F1396548F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C62DD07-FEAF-4312-AABE-E644E3CAD799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68CF7-2252-43C2-884D-657183614CF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2CA68D-0FB3-41AD-B742-CD2573DC35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CFA02C4-6B6C-490F-9B6A-09987939316D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04407BE-7488-42CD-BB0C-EE0CE92DDA36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60C3497-05DF-4282-AD83-1861A41828B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670FEE-E005-4BB8-9766-59FC32EED73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C46EED-48D3-45BB-BD3E-66B7B18F640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094108F-1080-4E5B-9D32-F37FA5FABF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EF956DE2-B4C1-4F3B-A52B-653C589F4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17334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8B1A-AA3F-4454-BE4E-9BD75F307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21427-409C-4B67-A5F8-B48B4C866958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38" name="Picture 37" descr="A close up of a sign&#10;&#10;Description automatically generated">
              <a:extLst>
                <a:ext uri="{FF2B5EF4-FFF2-40B4-BE49-F238E27FC236}">
                  <a16:creationId xmlns:a16="http://schemas.microsoft.com/office/drawing/2014/main" id="{8674810F-75CE-42E2-87C4-3AB7CCF01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1258A2AB-40D3-45E0-A5AE-ADC40CD1B5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F82EA6E-57DB-4105-B831-8D93DD1D8684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B364CCD-5245-428F-B898-B119AECD90FB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2A3EE8F-90BA-4E6E-8880-69346407D3F9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A7EE39E-949F-4949-936F-FC449CBBA10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521043C-612F-4356-B219-6BD8107A3795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AACEF74-81C5-4F23-83BE-A2A5E7B9894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94291A-6604-4474-84BA-893AA923256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F7696E9-A989-493F-ABBC-7B5A9A9A830A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D242EAB-021B-438E-A1B5-6187505F4B93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24EB7B-0753-438D-81B3-13742FD8EFE0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DC182D0-1F09-4C8B-A83E-CE4A75E76B2D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835FF6-457A-407B-B721-76CBD820DA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2" name="Footer Placeholder 21">
            <a:extLst>
              <a:ext uri="{FF2B5EF4-FFF2-40B4-BE49-F238E27FC236}">
                <a16:creationId xmlns:a16="http://schemas.microsoft.com/office/drawing/2014/main" id="{A32AED26-8023-4EBE-BD44-7C89F743A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51870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2F7C87C-CFCF-49B5-A75F-5C6A0FFC2B6A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8331608-E0CE-4751-9946-4B725D73E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0080BAA3-6667-4BD2-98A2-DBAE1CD99A31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3224FA-8A66-4DF4-AC3C-D730EF629269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EDF8C0B-D2C0-4B34-9EB4-811A8E5B0BF3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3BF7340-F64A-4E8E-B9C1-A97FF0D31575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6B6E8D8-48EF-4890-AE6D-766F1E7E69C5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0CDD19-AB5D-4FB5-A8AF-E9E1EA78836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046B00-A3C2-46D3-AD76-C938C6DDAD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3EAB987-5CBA-4712-8603-FEF4AE2B6F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44BC75-9922-418D-9711-0AB6E55D47AB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B0D8D-923C-4F89-A7AE-7E694728A131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54B0229-67DB-4EB9-8F10-4EAC348A0C87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C38F3FD-A2CE-4830-B94C-D9A3D3157C9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F6BED2-EB63-485A-91FF-2812E0753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6" name="Footer Placeholder 21">
            <a:extLst>
              <a:ext uri="{FF2B5EF4-FFF2-40B4-BE49-F238E27FC236}">
                <a16:creationId xmlns:a16="http://schemas.microsoft.com/office/drawing/2014/main" id="{67F46D13-28DC-4B7F-9EB2-4D96F6BF8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909897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7456-0886-42A9-94CA-9F973225D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DDC-3914-43AF-8947-A66C40BF8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D15EF-2EE6-4BA4-99AD-CE8A8DED3E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FB92A7-9344-4797-8C74-57F6B7F498FD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C5B1522-22D8-42A5-A7DA-9B1FD3EED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409A3B9-8DF3-4367-B847-F731DAFE05DE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36B0D5-B972-421D-B441-DD09ACE0B9E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36C2C5-2A86-4FDD-BC3E-572B4A353518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2A45FA9-4AF5-491C-8B74-1B0536DFD512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10D3268-ABCB-4C0C-A350-998EB0E6D5C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A3BBE03-5430-4B2C-B566-53DF28C01D8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6A50F5-B35F-4E96-82A1-36B24758DE86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A1D5CD5-1B22-4DE6-9CF8-7704A37819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D05E9BD-BB3F-4787-9653-488D3FA45DA9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2B30F50-1340-4FD9-A189-4A13D25089D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F5C6A4-7A67-413D-A204-12AC10CF1244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71B6C1-1363-4E74-8CD8-6D4145E7F3E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F1758D-6932-4689-867E-C3FEF21836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C8C7E393-925D-4BC3-B420-D9A989C1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22038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D42-D2C7-4612-90F5-5613BAE0F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B973-0F3B-4CC4-8D95-642FEA32BE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3F1B3-39E0-4BE6-817A-610BF4D198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0088D-BB9A-4A98-84D5-E04253B550A9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24372765-5DC7-4C53-9D80-D714862F2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A8C17D8-938C-4228-9BD1-CD18CB905DF9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9D3E86-EB3F-4407-A41B-396EE4BFFAD7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FD5A68-9DFC-4D4F-8A26-701AB0ACCA0F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F63E32E-9081-4312-9EDE-F0C334502370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EE9B8DD-4E3F-4421-8F64-E6FE50DD77A6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55774B7-7700-4D07-9F6F-099862A2E67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D6270B-CAEF-48AA-9825-1E3AEB0E27A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8A0B0A-D1B5-4A34-92E9-EF1D0C9193C7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59AB328-6094-4AE5-97CF-9A80D8C81350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E7B52FB-8338-4A74-83FC-98B044927E3C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75C07C-DAEE-4B74-BEB1-5FE7D5606F8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247B32-9BB4-40A3-97FD-B961F9EB1DE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6DAD27-1344-4811-A739-BFC26E66EA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9AC47251-032A-4568-9FC8-044EB74E6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9379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E0F3-FC31-414C-85AA-D57B67283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9FE8E-FFFF-4843-9DA1-9D2DA8F29F3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6007E-2419-43DF-A4D3-D19ED4B9BDF2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B8E3703-9523-49B1-8B2A-CC6881D8F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7C42CD1-5D34-464D-A229-7E35D6416F53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7C9AFF3-915C-4994-8604-6B5EA2BEBBB2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2F19C7F-DE23-4703-B7AA-E0C101DCC16A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88CE78-673B-46D2-A038-101EC9F38ABD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7B12B-6497-4318-8B1E-77655DB4FA0A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65ECF9F-09DF-4EB9-99C7-2C596E3C462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72E75F-84E4-4CBB-9F00-A8E15CF7F219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D02593-8A9E-4F8D-A8A0-7BF834609804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7862AB8-5070-46A6-AED0-1560B5DC02B7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2ED093-3AFA-4001-8F5A-6837B811C46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C6643A-B090-425E-9645-BFD7AC85109B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785AFF1-617A-43E2-B931-499B55C0F7A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8625174-B71B-4E59-ACAE-5EAEAA7372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8" name="Footer Placeholder 21">
            <a:extLst>
              <a:ext uri="{FF2B5EF4-FFF2-40B4-BE49-F238E27FC236}">
                <a16:creationId xmlns:a16="http://schemas.microsoft.com/office/drawing/2014/main" id="{E64C09F6-39B9-4FBD-B81D-4382AD18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806267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7B7D-C642-47E6-A23E-EFE6F627E0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CAF-A1BE-4FFD-A492-41541CF232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5D7BC-EAFA-4AAC-A56D-C6A0212BC4AB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041A613D-354B-49FD-9128-B87885886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980B225A-98E5-4272-9BFA-97E89F647BD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EAEEE56-C2A9-4496-88E0-06FD81E588F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82D4A9-BD8D-4A1B-845E-F6D03E4E3DC4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C13A80-414A-41F4-B622-D57DC2CE56CE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4A7CC49-A5FD-49CF-AADD-F91522166AE8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588FB57-ADCF-4A9B-8655-699C5C6105AB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3549F4-1C1A-4C26-A543-9121648E93D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ADDCC8-AE98-4FB1-BACA-6F2F35428C6C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B1E1C9-2DE2-4234-B58D-9547E73DB06E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6B0C1C-8FC6-4DEA-89E3-DB3C07C589C7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99F9CA-6BDB-43CE-9FBB-341182901FD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18FA7A-5D01-4CEE-888C-2BB74B11A07A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59254-062D-4617-859C-071470DC70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24" name="Footer Placeholder 21">
            <a:extLst>
              <a:ext uri="{FF2B5EF4-FFF2-40B4-BE49-F238E27FC236}">
                <a16:creationId xmlns:a16="http://schemas.microsoft.com/office/drawing/2014/main" id="{62584C51-B2A8-4C75-A8A8-755C6C95A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40517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pen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5122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7693" y="1005871"/>
            <a:ext cx="9728651" cy="126618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454320" y="2272052"/>
            <a:ext cx="9714228" cy="8250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B3931C-F0E8-49A6-BE09-15986BBD5B1E}"/>
              </a:ext>
            </a:extLst>
          </p:cNvPr>
          <p:cNvGrpSpPr/>
          <p:nvPr userDrawn="1"/>
        </p:nvGrpSpPr>
        <p:grpSpPr>
          <a:xfrm>
            <a:off x="1474303" y="3381080"/>
            <a:ext cx="4408774" cy="1253502"/>
            <a:chOff x="1569244" y="4286576"/>
            <a:chExt cx="4114801" cy="112880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C2B05D-DF1F-4FDA-94E5-ABB893C8EDED}"/>
                </a:ext>
              </a:extLst>
            </p:cNvPr>
            <p:cNvSpPr/>
            <p:nvPr userDrawn="1"/>
          </p:nvSpPr>
          <p:spPr>
            <a:xfrm>
              <a:off x="1569244" y="4286576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825FCA-1F68-46F2-A300-7D3D053D5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5931" y="4326223"/>
              <a:ext cx="3284073" cy="101149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AABA-90E3-4F25-AA48-7BBBC08FCEBF}"/>
              </a:ext>
            </a:extLst>
          </p:cNvPr>
          <p:cNvGrpSpPr/>
          <p:nvPr userDrawn="1"/>
        </p:nvGrpSpPr>
        <p:grpSpPr>
          <a:xfrm>
            <a:off x="6631619" y="3400808"/>
            <a:ext cx="4481451" cy="1233774"/>
            <a:chOff x="6498674" y="4630564"/>
            <a:chExt cx="4596112" cy="136835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F0DEDF1-C2FC-4CF2-93A8-674FDEBAEF3F}"/>
                </a:ext>
              </a:extLst>
            </p:cNvPr>
            <p:cNvSpPr/>
            <p:nvPr userDrawn="1"/>
          </p:nvSpPr>
          <p:spPr>
            <a:xfrm>
              <a:off x="6498674" y="4630564"/>
              <a:ext cx="4596112" cy="1368352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9C5DF8A-3D13-4C67-A472-F2C3D7054C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97" y="4989179"/>
              <a:ext cx="4297398" cy="651121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C22CFFB-DB25-4CC7-8CE2-0661CA147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034" y="6391009"/>
            <a:ext cx="4114800" cy="365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7239A1-A40B-47A3-BF67-93F747E4BCC2}"/>
              </a:ext>
            </a:extLst>
          </p:cNvPr>
          <p:cNvGrpSpPr/>
          <p:nvPr userDrawn="1"/>
        </p:nvGrpSpPr>
        <p:grpSpPr>
          <a:xfrm>
            <a:off x="4254034" y="4804293"/>
            <a:ext cx="4408774" cy="1253502"/>
            <a:chOff x="4254033" y="4682324"/>
            <a:chExt cx="4114801" cy="114909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2754AEC-7D37-4615-8565-F7D6DFE9C459}"/>
                </a:ext>
              </a:extLst>
            </p:cNvPr>
            <p:cNvSpPr/>
            <p:nvPr userDrawn="1"/>
          </p:nvSpPr>
          <p:spPr>
            <a:xfrm>
              <a:off x="4254033" y="4702622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A8D1BC-6767-420E-962E-A0C2FB572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053" y="4682324"/>
              <a:ext cx="3664780" cy="1146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859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0AE5C-CFF9-481F-8E0E-925460FA5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74119" y="6573481"/>
            <a:ext cx="1423624" cy="225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079B21-2CC1-4651-B0DD-D2C833D02D80}"/>
              </a:ext>
            </a:extLst>
          </p:cNvPr>
          <p:cNvSpPr/>
          <p:nvPr userDrawn="1"/>
        </p:nvSpPr>
        <p:spPr>
          <a:xfrm>
            <a:off x="838200" y="582826"/>
            <a:ext cx="10515600" cy="5974671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A109036-3633-45A1-992E-4CFBCFE9E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73" y="2008548"/>
            <a:ext cx="4891402" cy="712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B58411-222A-47C3-884A-FC99D5860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776" y="1922236"/>
            <a:ext cx="3491730" cy="107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A7F93-7989-4AA3-85EF-12A256E4FE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57" y="4704154"/>
            <a:ext cx="2514599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F3355-4CD0-4D86-B1E0-3222A5737D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21" y="3038173"/>
            <a:ext cx="4019550" cy="1257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BE77A-1B51-4E2A-8350-2605C547D1C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02" y="4890106"/>
            <a:ext cx="885395" cy="885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CBE5D-62CF-43FA-9E9A-D5F25C871DD6}"/>
              </a:ext>
            </a:extLst>
          </p:cNvPr>
          <p:cNvSpPr txBox="1"/>
          <p:nvPr userDrawn="1"/>
        </p:nvSpPr>
        <p:spPr>
          <a:xfrm>
            <a:off x="4475831" y="771840"/>
            <a:ext cx="3491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 dirty="0">
                <a:solidFill>
                  <a:schemeClr val="bg1">
                    <a:lumMod val="50000"/>
                  </a:schemeClr>
                </a:solidFill>
              </a:rPr>
              <a:t>Merci !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1E96BB-A3D2-4671-8F9E-EE76BD2E21B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52" y="4596542"/>
            <a:ext cx="3048091" cy="13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3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6D62D-045F-4D47-887E-0F7F39F17E6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8203" y="4241842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76074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0AE5C-CFF9-481F-8E0E-925460FA5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74119" y="6573481"/>
            <a:ext cx="1423624" cy="225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079B21-2CC1-4651-B0DD-D2C833D02D80}"/>
              </a:ext>
            </a:extLst>
          </p:cNvPr>
          <p:cNvSpPr/>
          <p:nvPr userDrawn="1"/>
        </p:nvSpPr>
        <p:spPr>
          <a:xfrm>
            <a:off x="838200" y="582826"/>
            <a:ext cx="10515600" cy="5974671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A109036-3633-45A1-992E-4CFBCFE9E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73" y="2008548"/>
            <a:ext cx="4891402" cy="712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B58411-222A-47C3-884A-FC99D5860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776" y="1922236"/>
            <a:ext cx="3491730" cy="107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A7F93-7989-4AA3-85EF-12A256E4FE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83" y="4259824"/>
            <a:ext cx="2284899" cy="114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F3355-4CD0-4D86-B1E0-3222A5737D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21" y="3038173"/>
            <a:ext cx="401955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CBE5D-62CF-43FA-9E9A-D5F25C871DD6}"/>
              </a:ext>
            </a:extLst>
          </p:cNvPr>
          <p:cNvSpPr txBox="1"/>
          <p:nvPr userDrawn="1"/>
        </p:nvSpPr>
        <p:spPr>
          <a:xfrm>
            <a:off x="4475831" y="771840"/>
            <a:ext cx="3491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 dirty="0">
                <a:solidFill>
                  <a:schemeClr val="bg1">
                    <a:lumMod val="50000"/>
                  </a:schemeClr>
                </a:solidFill>
              </a:rPr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1560004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  <a:solidFill>
            <a:srgbClr val="666699">
              <a:alpha val="49804"/>
            </a:srgbClr>
          </a:solidFill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607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53403" cy="6858000"/>
            <a:chOff x="0" y="358622"/>
            <a:chExt cx="8153403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358622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77814" y="358622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091EF93-B35F-4FEB-9AED-2B78E4D40F7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0124F3-C682-4AE1-92DB-EAE2322D1DC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C453C2-463E-46DF-99E0-DF3EA78D7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747749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A110D67-86FE-41BD-AF58-611D6BB89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900604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628B5-7616-4045-864A-6FD0CE3285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5B70C9-2C78-4EDE-A48C-397D9A522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Small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2B12CC-8DD8-4F57-BB9B-87C4E1A026DD}"/>
              </a:ext>
            </a:extLst>
          </p:cNvPr>
          <p:cNvGrpSpPr/>
          <p:nvPr userDrawn="1"/>
        </p:nvGrpSpPr>
        <p:grpSpPr>
          <a:xfrm>
            <a:off x="1447816" y="6055046"/>
            <a:ext cx="9456166" cy="704376"/>
            <a:chOff x="939586" y="6146710"/>
            <a:chExt cx="9851189" cy="731816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75A3302-C275-461F-ABD9-1BC7B8FCB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8B69B169-35CF-4C88-86F7-9026CCBA211D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323FD3-0DD6-4A1E-9AEB-6B14BC6CFDB6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527EEAF-971A-465E-AFFC-4897A761015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18A87C-B298-4A37-BB28-6392C37FFD61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C9F760-0F9C-499E-B527-5523581FF0E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C67BE11-C39C-4F20-91F8-A54FEC29EB9F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82EBFE-D647-4C86-BB18-D8441A893F7F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F64965-B088-44EC-84F6-3AECDBE4F618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8FAC5EB-4A45-4001-AF45-F65B0328D945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647EF33-A774-4800-A401-1CB7372ED11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13D55A-4922-4944-9760-6EA5AC266DF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43A660D-8D24-4457-BB34-84CDA78426B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76B891-9517-4545-BC56-AFE245EAA6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43" name="Footer Placeholder 21">
            <a:extLst>
              <a:ext uri="{FF2B5EF4-FFF2-40B4-BE49-F238E27FC236}">
                <a16:creationId xmlns:a16="http://schemas.microsoft.com/office/drawing/2014/main" id="{D4941539-7980-45F9-8AF7-E865E3565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638854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EBA4-16A7-4E3B-924E-2A7E00935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D98E-F993-4E2B-BAEB-B6E05EA676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723332"/>
            <a:ext cx="105156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A69F00-0314-4C48-A157-FC7D65F670CE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1" name="Picture 40" descr="A close up of a sign&#10;&#10;Description automatically generated">
              <a:extLst>
                <a:ext uri="{FF2B5EF4-FFF2-40B4-BE49-F238E27FC236}">
                  <a16:creationId xmlns:a16="http://schemas.microsoft.com/office/drawing/2014/main" id="{BD1F671A-F680-4198-B1E5-91FD76F4D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ED76BEF-A3B9-46F1-BAEA-5A9036440B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18FB54C-269F-467F-823B-85B67199654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F4D03F8-3243-47D3-9953-D62D19FD478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1FE204-454E-4887-A234-F85E9DCEE29A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382EEC-87BE-467B-A12D-CFC990A3157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0527862-90E0-4E96-9D24-4A3FC9126AB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EFE1A43-F5FD-4A91-BC3D-FB9D3509BD3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460FBF-A2F8-401F-96AF-99B32B1CA67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BB6B8B2-967A-4159-B7D1-33141A6B64E4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523B9D-0EFE-4A2F-B093-4823BA826CB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01CA7E-5B72-44DF-9880-6CBE409F933E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E5D46F-1073-4E13-A24E-2DFD39838E4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25EED1-4601-4E09-B5E5-950264753E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4A9A817F-CF6E-4D6E-AF22-15BF8F693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579056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8720-D7AB-4298-9EA6-80AD625A8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6F7B-7381-4423-B6A2-4CA4F4C732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FA-3D12-4BB6-870B-47F2DF4DB84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BDA3AB-DC47-472E-8277-B7772DC1E917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0" name="Picture 39" descr="A close up of a sign&#10;&#10;Description automatically generated">
              <a:extLst>
                <a:ext uri="{FF2B5EF4-FFF2-40B4-BE49-F238E27FC236}">
                  <a16:creationId xmlns:a16="http://schemas.microsoft.com/office/drawing/2014/main" id="{F851D277-02DE-4385-ACEB-B9596183C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1" name="Graphic 8">
              <a:extLst>
                <a:ext uri="{FF2B5EF4-FFF2-40B4-BE49-F238E27FC236}">
                  <a16:creationId xmlns:a16="http://schemas.microsoft.com/office/drawing/2014/main" id="{6DDFAD4F-CE2E-4B6D-926D-A3A638AEAC3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E0721AC-D439-4320-9D03-41ADF818504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BCD1-AD7F-4106-A85F-CA77FF8B85A5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6A149F-0CC4-4C3B-88DB-87511E2A814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2209070-7BD7-418B-AE90-F40FA3861ACC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369495F-3229-483E-AA4B-4E6AA2EEC0D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FBFC02E-62F5-4FF2-B4B2-243489D92704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913B739-91DB-4945-93B0-EF6C6C404646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2E4A585-D704-4067-9F64-2B42E4B0AB21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589BE8-AB36-49C3-9B52-E64E7482383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A248C29-1B19-4BC9-B50F-200DE01F293D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63E4F8C-4C62-46C7-81D0-C8854BB7CCD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D9A827-6587-433E-B1E0-EF3DB16B3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4" name="Footer Placeholder 21">
            <a:extLst>
              <a:ext uri="{FF2B5EF4-FFF2-40B4-BE49-F238E27FC236}">
                <a16:creationId xmlns:a16="http://schemas.microsoft.com/office/drawing/2014/main" id="{4643CAFE-A273-432B-BAC9-3E80BE9E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22109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2BE-DBD1-4C6B-94CA-2FF4A50DA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10F6-8C01-496E-970F-932B3486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9B39-A912-4D13-AC9C-5F2088D8D8D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25FCB-1FC0-411C-B307-6798A460FD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CA809-A9D1-434D-A4FB-657229C51AF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C61B35-191E-4413-877C-4CD1F7C83AC6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02DC8-0379-4032-AD47-DE7DDC8DB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3" name="Graphic 8">
              <a:extLst>
                <a:ext uri="{FF2B5EF4-FFF2-40B4-BE49-F238E27FC236}">
                  <a16:creationId xmlns:a16="http://schemas.microsoft.com/office/drawing/2014/main" id="{66594909-95A8-4D59-8A18-20D21A4B486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9C8662D-B1F5-41C8-B3F1-A5B27B566B1F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3FC2A3-D4C1-419A-9C60-3F7C5BAF963E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31B8A3-CC59-425E-8CA0-79F1396548F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C62DD07-FEAF-4312-AABE-E644E3CAD799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68CF7-2252-43C2-884D-657183614CF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2CA68D-0FB3-41AD-B742-CD2573DC35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CFA02C4-6B6C-490F-9B6A-09987939316D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04407BE-7488-42CD-BB0C-EE0CE92DDA36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60C3497-05DF-4282-AD83-1861A41828B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670FEE-E005-4BB8-9766-59FC32EED73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C46EED-48D3-45BB-BD3E-66B7B18F640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094108F-1080-4E5B-9D32-F37FA5FABF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EF956DE2-B4C1-4F3B-A52B-653C589F4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782360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8B1A-AA3F-4454-BE4E-9BD75F307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21427-409C-4B67-A5F8-B48B4C866958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38" name="Picture 37" descr="A close up of a sign&#10;&#10;Description automatically generated">
              <a:extLst>
                <a:ext uri="{FF2B5EF4-FFF2-40B4-BE49-F238E27FC236}">
                  <a16:creationId xmlns:a16="http://schemas.microsoft.com/office/drawing/2014/main" id="{8674810F-75CE-42E2-87C4-3AB7CCF01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1258A2AB-40D3-45E0-A5AE-ADC40CD1B5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F82EA6E-57DB-4105-B831-8D93DD1D8684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B364CCD-5245-428F-B898-B119AECD90FB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2A3EE8F-90BA-4E6E-8880-69346407D3F9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A7EE39E-949F-4949-936F-FC449CBBA10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521043C-612F-4356-B219-6BD8107A3795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AACEF74-81C5-4F23-83BE-A2A5E7B9894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94291A-6604-4474-84BA-893AA923256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F7696E9-A989-493F-ABBC-7B5A9A9A830A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D242EAB-021B-438E-A1B5-6187505F4B93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24EB7B-0753-438D-81B3-13742FD8EFE0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DC182D0-1F09-4C8B-A83E-CE4A75E76B2D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835FF6-457A-407B-B721-76CBD820DA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2" name="Footer Placeholder 21">
            <a:extLst>
              <a:ext uri="{FF2B5EF4-FFF2-40B4-BE49-F238E27FC236}">
                <a16:creationId xmlns:a16="http://schemas.microsoft.com/office/drawing/2014/main" id="{A32AED26-8023-4EBE-BD44-7C89F743A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1156890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2F7C87C-CFCF-49B5-A75F-5C6A0FFC2B6A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8331608-E0CE-4751-9946-4B725D73E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0080BAA3-6667-4BD2-98A2-DBAE1CD99A31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3224FA-8A66-4DF4-AC3C-D730EF629269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EDF8C0B-D2C0-4B34-9EB4-811A8E5B0BF3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3BF7340-F64A-4E8E-B9C1-A97FF0D31575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6B6E8D8-48EF-4890-AE6D-766F1E7E69C5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0CDD19-AB5D-4FB5-A8AF-E9E1EA78836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046B00-A3C2-46D3-AD76-C938C6DDAD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3EAB987-5CBA-4712-8603-FEF4AE2B6F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44BC75-9922-418D-9711-0AB6E55D47AB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B0D8D-923C-4F89-A7AE-7E694728A131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54B0229-67DB-4EB9-8F10-4EAC348A0C87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C38F3FD-A2CE-4830-B94C-D9A3D3157C9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F6BED2-EB63-485A-91FF-2812E0753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6" name="Footer Placeholder 21">
            <a:extLst>
              <a:ext uri="{FF2B5EF4-FFF2-40B4-BE49-F238E27FC236}">
                <a16:creationId xmlns:a16="http://schemas.microsoft.com/office/drawing/2014/main" id="{67F46D13-28DC-4B7F-9EB2-4D96F6BF8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828998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7456-0886-42A9-94CA-9F973225D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DDC-3914-43AF-8947-A66C40BF8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D15EF-2EE6-4BA4-99AD-CE8A8DED3E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FB92A7-9344-4797-8C74-57F6B7F498FD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C5B1522-22D8-42A5-A7DA-9B1FD3EED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409A3B9-8DF3-4367-B847-F731DAFE05DE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36B0D5-B972-421D-B441-DD09ACE0B9E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36C2C5-2A86-4FDD-BC3E-572B4A353518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2A45FA9-4AF5-491C-8B74-1B0536DFD512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10D3268-ABCB-4C0C-A350-998EB0E6D5C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A3BBE03-5430-4B2C-B566-53DF28C01D8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6A50F5-B35F-4E96-82A1-36B24758DE86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A1D5CD5-1B22-4DE6-9CF8-7704A37819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D05E9BD-BB3F-4787-9653-488D3FA45DA9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2B30F50-1340-4FD9-A189-4A13D25089D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F5C6A4-7A67-413D-A204-12AC10CF1244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71B6C1-1363-4E74-8CD8-6D4145E7F3E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F1758D-6932-4689-867E-C3FEF21836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C8C7E393-925D-4BC3-B420-D9A989C1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88971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6D62D-045F-4D47-887E-0F7F39F17E6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8203" y="4241842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999559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D42-D2C7-4612-90F5-5613BAE0F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B973-0F3B-4CC4-8D95-642FEA32BE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3F1B3-39E0-4BE6-817A-610BF4D198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0088D-BB9A-4A98-84D5-E04253B550A9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24372765-5DC7-4C53-9D80-D714862F2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A8C17D8-938C-4228-9BD1-CD18CB905DF9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9D3E86-EB3F-4407-A41B-396EE4BFFAD7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FD5A68-9DFC-4D4F-8A26-701AB0ACCA0F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F63E32E-9081-4312-9EDE-F0C334502370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EE9B8DD-4E3F-4421-8F64-E6FE50DD77A6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55774B7-7700-4D07-9F6F-099862A2E67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D6270B-CAEF-48AA-9825-1E3AEB0E27A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8A0B0A-D1B5-4A34-92E9-EF1D0C9193C7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59AB328-6094-4AE5-97CF-9A80D8C81350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E7B52FB-8338-4A74-83FC-98B044927E3C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75C07C-DAEE-4B74-BEB1-5FE7D5606F8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247B32-9BB4-40A3-97FD-B961F9EB1DE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6DAD27-1344-4811-A739-BFC26E66EA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9AC47251-032A-4568-9FC8-044EB74E6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7170977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E0F3-FC31-414C-85AA-D57B67283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9FE8E-FFFF-4843-9DA1-9D2DA8F29F3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6007E-2419-43DF-A4D3-D19ED4B9BDF2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B8E3703-9523-49B1-8B2A-CC6881D8F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7C42CD1-5D34-464D-A229-7E35D6416F53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7C9AFF3-915C-4994-8604-6B5EA2BEBBB2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2F19C7F-DE23-4703-B7AA-E0C101DCC16A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88CE78-673B-46D2-A038-101EC9F38ABD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7B12B-6497-4318-8B1E-77655DB4FA0A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65ECF9F-09DF-4EB9-99C7-2C596E3C462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72E75F-84E4-4CBB-9F00-A8E15CF7F219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D02593-8A9E-4F8D-A8A0-7BF834609804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7862AB8-5070-46A6-AED0-1560B5DC02B7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2ED093-3AFA-4001-8F5A-6837B811C46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C6643A-B090-425E-9645-BFD7AC85109B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785AFF1-617A-43E2-B931-499B55C0F7A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8625174-B71B-4E59-ACAE-5EAEAA7372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38" name="Footer Placeholder 21">
            <a:extLst>
              <a:ext uri="{FF2B5EF4-FFF2-40B4-BE49-F238E27FC236}">
                <a16:creationId xmlns:a16="http://schemas.microsoft.com/office/drawing/2014/main" id="{E64C09F6-39B9-4FBD-B81D-4382AD18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170937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7B7D-C642-47E6-A23E-EFE6F627E0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CAF-A1BE-4FFD-A492-41541CF232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5D7BC-EAFA-4AAC-A56D-C6A0212BC4AB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041A613D-354B-49FD-9128-B87885886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980B225A-98E5-4272-9BFA-97E89F647BD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EAEEE56-C2A9-4496-88E0-06FD81E588F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82D4A9-BD8D-4A1B-845E-F6D03E4E3DC4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C13A80-414A-41F4-B622-D57DC2CE56CE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4A7CC49-A5FD-49CF-AADD-F91522166AE8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588FB57-ADCF-4A9B-8655-699C5C6105AB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3549F4-1C1A-4C26-A543-9121648E93D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ADDCC8-AE98-4FB1-BACA-6F2F35428C6C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B1E1C9-2DE2-4234-B58D-9547E73DB06E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6B0C1C-8FC6-4DEA-89E3-DB3C07C589C7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99F9CA-6BDB-43CE-9FBB-341182901FD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18FA7A-5D01-4CEE-888C-2BB74B11A07A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59254-062D-4617-859C-071470DC70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24" name="Footer Placeholder 21">
            <a:extLst>
              <a:ext uri="{FF2B5EF4-FFF2-40B4-BE49-F238E27FC236}">
                <a16:creationId xmlns:a16="http://schemas.microsoft.com/office/drawing/2014/main" id="{62584C51-B2A8-4C75-A8A8-755C6C95A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060456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  <a:solidFill>
            <a:srgbClr val="666699">
              <a:alpha val="49804"/>
            </a:srgbClr>
          </a:solidFill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48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53403" cy="6858000"/>
            <a:chOff x="0" y="358622"/>
            <a:chExt cx="8153403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358622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77814" y="358622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091EF93-B35F-4FEB-9AED-2B78E4D40F7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0124F3-C682-4AE1-92DB-EAE2322D1DC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C453C2-463E-46DF-99E0-DF3EA78D7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4740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A110D67-86FE-41BD-AF58-611D6BB89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65167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628B5-7616-4045-864A-6FD0CE3285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5B70C9-2C78-4EDE-A48C-397D9A522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Small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2B12CC-8DD8-4F57-BB9B-87C4E1A026DD}"/>
              </a:ext>
            </a:extLst>
          </p:cNvPr>
          <p:cNvGrpSpPr/>
          <p:nvPr userDrawn="1"/>
        </p:nvGrpSpPr>
        <p:grpSpPr>
          <a:xfrm>
            <a:off x="1447816" y="6055046"/>
            <a:ext cx="9456166" cy="704376"/>
            <a:chOff x="939586" y="6146710"/>
            <a:chExt cx="9851189" cy="731816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75A3302-C275-461F-ABD9-1BC7B8FCB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8B69B169-35CF-4C88-86F7-9026CCBA211D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323FD3-0DD6-4A1E-9AEB-6B14BC6CFDB6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527EEAF-971A-465E-AFFC-4897A761015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18A87C-B298-4A37-BB28-6392C37FFD61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C9F760-0F9C-499E-B527-5523581FF0E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C67BE11-C39C-4F20-91F8-A54FEC29EB9F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82EBFE-D647-4C86-BB18-D8441A893F7F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F64965-B088-44EC-84F6-3AECDBE4F618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8FAC5EB-4A45-4001-AF45-F65B0328D945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647EF33-A774-4800-A401-1CB7372ED11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13D55A-4922-4944-9760-6EA5AC266DF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43A660D-8D24-4457-BB34-84CDA78426B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76B891-9517-4545-BC56-AFE245EAA6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43" name="Footer Placeholder 21">
            <a:extLst>
              <a:ext uri="{FF2B5EF4-FFF2-40B4-BE49-F238E27FC236}">
                <a16:creationId xmlns:a16="http://schemas.microsoft.com/office/drawing/2014/main" id="{D4941539-7980-45F9-8AF7-E865E3565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40428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EBA4-16A7-4E3B-924E-2A7E00935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D98E-F993-4E2B-BAEB-B6E05EA676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723332"/>
            <a:ext cx="105156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A69F00-0314-4C48-A157-FC7D65F670CE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1" name="Picture 40" descr="A close up of a sign&#10;&#10;Description automatically generated">
              <a:extLst>
                <a:ext uri="{FF2B5EF4-FFF2-40B4-BE49-F238E27FC236}">
                  <a16:creationId xmlns:a16="http://schemas.microsoft.com/office/drawing/2014/main" id="{BD1F671A-F680-4198-B1E5-91FD76F4D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ED76BEF-A3B9-46F1-BAEA-5A9036440B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18FB54C-269F-467F-823B-85B67199654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F4D03F8-3243-47D3-9953-D62D19FD478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1FE204-454E-4887-A234-F85E9DCEE29A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382EEC-87BE-467B-A12D-CFC990A3157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0527862-90E0-4E96-9D24-4A3FC9126AB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EFE1A43-F5FD-4A91-BC3D-FB9D3509BD3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460FBF-A2F8-401F-96AF-99B32B1CA67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BB6B8B2-967A-4159-B7D1-33141A6B64E4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523B9D-0EFE-4A2F-B093-4823BA826CB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01CA7E-5B72-44DF-9880-6CBE409F933E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E5D46F-1073-4E13-A24E-2DFD39838E4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25EED1-4601-4E09-B5E5-950264753E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4A9A817F-CF6E-4D6E-AF22-15BF8F693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0638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8720-D7AB-4298-9EA6-80AD625A8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6F7B-7381-4423-B6A2-4CA4F4C732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FA-3D12-4BB6-870B-47F2DF4DB84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BDA3AB-DC47-472E-8277-B7772DC1E917}"/>
              </a:ext>
            </a:extLst>
          </p:cNvPr>
          <p:cNvGrpSpPr/>
          <p:nvPr userDrawn="1"/>
        </p:nvGrpSpPr>
        <p:grpSpPr>
          <a:xfrm>
            <a:off x="1367917" y="6153624"/>
            <a:ext cx="9456166" cy="704376"/>
            <a:chOff x="939586" y="6146710"/>
            <a:chExt cx="9851189" cy="731816"/>
          </a:xfrm>
        </p:grpSpPr>
        <p:pic>
          <p:nvPicPr>
            <p:cNvPr id="40" name="Picture 39" descr="A close up of a sign&#10;&#10;Description automatically generated">
              <a:extLst>
                <a:ext uri="{FF2B5EF4-FFF2-40B4-BE49-F238E27FC236}">
                  <a16:creationId xmlns:a16="http://schemas.microsoft.com/office/drawing/2014/main" id="{F851D277-02DE-4385-ACEB-B9596183C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1" name="Graphic 8">
              <a:extLst>
                <a:ext uri="{FF2B5EF4-FFF2-40B4-BE49-F238E27FC236}">
                  <a16:creationId xmlns:a16="http://schemas.microsoft.com/office/drawing/2014/main" id="{6DDFAD4F-CE2E-4B6D-926D-A3A638AEAC3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E0721AC-D439-4320-9D03-41ADF818504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BCD1-AD7F-4106-A85F-CA77FF8B85A5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6A149F-0CC4-4C3B-88DB-87511E2A814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2209070-7BD7-418B-AE90-F40FA3861ACC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369495F-3229-483E-AA4B-4E6AA2EEC0D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FBFC02E-62F5-4FF2-B4B2-243489D92704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913B739-91DB-4945-93B0-EF6C6C404646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2E4A585-D704-4067-9F64-2B42E4B0AB21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589BE8-AB36-49C3-9B52-E64E7482383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A248C29-1B19-4BC9-B50F-200DE01F293D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63E4F8C-4C62-46C7-81D0-C8854BB7CCD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D9A827-6587-433E-B1E0-EF3DB16B3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54" name="Footer Placeholder 21">
            <a:extLst>
              <a:ext uri="{FF2B5EF4-FFF2-40B4-BE49-F238E27FC236}">
                <a16:creationId xmlns:a16="http://schemas.microsoft.com/office/drawing/2014/main" id="{4643CAFE-A273-432B-BAC9-3E80BE9E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70561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DA14-B08E-4F3D-9547-7003EF283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CCDB-3FAF-42D3-83C8-6153B48306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 dirty="0"/>
              <a:t>#PSSATPARIS2019</a:t>
            </a:r>
            <a:endParaRPr lang="de-CH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F79D1CA-17FF-4390-B8BE-F10E95DE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91BD776-FC1D-465C-8F34-499AA61DF53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58" y="17330"/>
            <a:ext cx="1010576" cy="101057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B9E76F7-2789-49F5-AE1D-F2EF772837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0"/>
            <a:ext cx="1278384" cy="873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2" r:id="rId3"/>
    <p:sldLayoutId id="2147483665" r:id="rId4"/>
    <p:sldLayoutId id="2147483663" r:id="rId5"/>
    <p:sldLayoutId id="2147483660" r:id="rId6"/>
    <p:sldLayoutId id="2147483649" r:id="rId7"/>
    <p:sldLayoutId id="2147483650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DA14-B08E-4F3D-9547-7003EF283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CCDB-3FAF-42D3-83C8-6153B48306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 dirty="0"/>
              <a:t>#PSSATPARIS2019</a:t>
            </a:r>
            <a:endParaRPr lang="de-CH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F79D1CA-17FF-4390-B8BE-F10E95DE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91BD776-FC1D-465C-8F34-499AA61DF53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58" y="17330"/>
            <a:ext cx="1010576" cy="101057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B9E76F7-2789-49F5-AE1D-F2EF772837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0"/>
            <a:ext cx="1278384" cy="8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2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witter.com/BenoitSautier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5EC13D-DEDE-4C1A-BC82-B5DC6492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Azure à grande échelle avec PowerShell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43180B-2A9A-4917-B222-9B89306AD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Comment gérer 300 souscriptions avec </a:t>
            </a:r>
            <a:r>
              <a:rPr lang="fr-FR" dirty="0" err="1"/>
              <a:t>Powershell</a:t>
            </a:r>
            <a:endParaRPr lang="fr-FR" dirty="0"/>
          </a:p>
          <a:p>
            <a:r>
              <a:rPr lang="en-US" dirty="0">
                <a:hlinkClick r:id="rId2"/>
              </a:rPr>
              <a:t>https://twitter.com/BenoitSautiere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483AF-89BB-4912-9111-FBDCEF9F28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  <p:pic>
        <p:nvPicPr>
          <p:cNvPr id="8" name="Image 7" descr="Une image contenant animal&#10;&#10;Description générée automatiquement">
            <a:extLst>
              <a:ext uri="{FF2B5EF4-FFF2-40B4-BE49-F238E27FC236}">
                <a16:creationId xmlns:a16="http://schemas.microsoft.com/office/drawing/2014/main" id="{0E6C7D5E-1917-4E86-A4F5-951D6D0F2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1" y="2712323"/>
            <a:ext cx="428685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2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A0E24-DF86-4510-8A6F-1C195CA2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Démonstration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F22634-2A05-4E20-BFCC-EC06AA0B8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Industrialiser nos souscriptions avec </a:t>
            </a:r>
            <a:r>
              <a:rPr lang="fr-FR" dirty="0" err="1"/>
              <a:t>Blueprints</a:t>
            </a:r>
            <a:r>
              <a:rPr lang="fr-FR" dirty="0"/>
              <a:t> et Azure Policy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2C00F-FA2B-4865-9ADE-BFF30619B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71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Contenu</a:t>
            </a:r>
            <a:r>
              <a:rPr lang="en-US" dirty="0"/>
              <a:t> </a:t>
            </a:r>
            <a:r>
              <a:rPr lang="en-US" dirty="0" err="1"/>
              <a:t>démonstration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portail</a:t>
            </a:r>
            <a:endParaRPr lang="en-US" dirty="0"/>
          </a:p>
          <a:p>
            <a:r>
              <a:rPr lang="en-US" dirty="0"/>
              <a:t>Demo PowerShell pour importer </a:t>
            </a:r>
            <a:r>
              <a:rPr lang="en-US" dirty="0" err="1"/>
              <a:t>une</a:t>
            </a:r>
            <a:r>
              <a:rPr lang="en-US" dirty="0"/>
              <a:t> Azure Policy</a:t>
            </a:r>
          </a:p>
          <a:p>
            <a:r>
              <a:rPr lang="en-US" dirty="0"/>
              <a:t>Demo PowerShell pour assigner </a:t>
            </a:r>
            <a:r>
              <a:rPr lang="en-US" dirty="0" err="1"/>
              <a:t>une</a:t>
            </a:r>
            <a:r>
              <a:rPr lang="en-US" dirty="0"/>
              <a:t> Azure Policy</a:t>
            </a:r>
          </a:p>
          <a:p>
            <a:r>
              <a:rPr lang="en-US" dirty="0"/>
              <a:t>Demo PowerShell pour importer un </a:t>
            </a:r>
            <a:r>
              <a:rPr lang="en-US" dirty="0" err="1"/>
              <a:t>BluePrint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206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ED8EE4-BDCE-4E78-B900-7DD38DE4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2BADA-307D-4300-B726-EB7754623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</a:t>
            </a:r>
            <a:r>
              <a:rPr lang="en-US" dirty="0" err="1"/>
              <a:t>oui</a:t>
            </a:r>
            <a:r>
              <a:rPr lang="en-US" dirty="0"/>
              <a:t> </a:t>
            </a:r>
            <a:r>
              <a:rPr lang="en-US" dirty="0" err="1"/>
              <a:t>mais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4F437-3946-4916-81F2-D667F0824D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954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Choix du </a:t>
            </a:r>
            <a:r>
              <a:rPr lang="en-US" dirty="0" err="1"/>
              <a:t>moteur</a:t>
            </a:r>
            <a:r>
              <a:rPr lang="en-US" dirty="0"/>
              <a:t> </a:t>
            </a:r>
          </a:p>
          <a:p>
            <a:r>
              <a:rPr lang="en-US" dirty="0" err="1"/>
              <a:t>Garantir</a:t>
            </a:r>
            <a:r>
              <a:rPr lang="en-US" dirty="0"/>
              <a:t> la </a:t>
            </a:r>
            <a:r>
              <a:rPr lang="en-US" dirty="0" err="1"/>
              <a:t>conformité</a:t>
            </a:r>
            <a:r>
              <a:rPr lang="en-US" dirty="0"/>
              <a:t> dans </a:t>
            </a:r>
            <a:r>
              <a:rPr lang="en-US" u="sng" dirty="0" err="1"/>
              <a:t>chaque</a:t>
            </a:r>
            <a:r>
              <a:rPr lang="en-US" dirty="0"/>
              <a:t> </a:t>
            </a:r>
            <a:r>
              <a:rPr lang="en-US" dirty="0" err="1"/>
              <a:t>souscriptions</a:t>
            </a:r>
            <a:endParaRPr lang="en-US" dirty="0"/>
          </a:p>
          <a:p>
            <a:r>
              <a:rPr lang="en-US" dirty="0"/>
              <a:t>Automation Versus Azure Function</a:t>
            </a:r>
          </a:p>
          <a:p>
            <a:pPr marL="0" indent="0">
              <a:buNone/>
            </a:pPr>
            <a:r>
              <a:rPr lang="en-US" dirty="0"/>
              <a:t>Points attention</a:t>
            </a:r>
          </a:p>
          <a:p>
            <a:r>
              <a:rPr lang="en-US" dirty="0"/>
              <a:t>Attention </a:t>
            </a:r>
            <a:r>
              <a:rPr lang="en-US" dirty="0" err="1"/>
              <a:t>sécurisation</a:t>
            </a:r>
            <a:r>
              <a:rPr lang="en-US" dirty="0"/>
              <a:t> Automation</a:t>
            </a:r>
          </a:p>
          <a:p>
            <a:r>
              <a:rPr lang="en-US" dirty="0"/>
              <a:t>Durée </a:t>
            </a:r>
            <a:r>
              <a:rPr lang="en-US" dirty="0" err="1"/>
              <a:t>d’execution</a:t>
            </a:r>
            <a:r>
              <a:rPr lang="en-US" dirty="0"/>
              <a:t> Runbook</a:t>
            </a:r>
          </a:p>
          <a:p>
            <a:r>
              <a:rPr lang="en-US" dirty="0"/>
              <a:t>Segmentation des secrets</a:t>
            </a:r>
          </a:p>
          <a:p>
            <a:r>
              <a:rPr lang="en-US" dirty="0"/>
              <a:t>Rotation des secrets</a:t>
            </a:r>
          </a:p>
          <a:p>
            <a:r>
              <a:rPr lang="en-US" dirty="0"/>
              <a:t>Gestion des </a:t>
            </a:r>
            <a:r>
              <a:rPr lang="en-US" dirty="0" err="1"/>
              <a:t>erreurs</a:t>
            </a:r>
            <a:r>
              <a:rPr lang="en-US" dirty="0"/>
              <a:t> (Completed but failed)</a:t>
            </a:r>
          </a:p>
          <a:p>
            <a:r>
              <a:rPr lang="en-US" dirty="0" err="1"/>
              <a:t>Collecte</a:t>
            </a:r>
            <a:r>
              <a:rPr lang="en-US" dirty="0"/>
              <a:t> des logs (Jobs, Runbooks, …)</a:t>
            </a:r>
          </a:p>
          <a:p>
            <a:r>
              <a:rPr lang="en-US" dirty="0" err="1"/>
              <a:t>Disponibilité</a:t>
            </a:r>
            <a:r>
              <a:rPr lang="en-US" dirty="0"/>
              <a:t> module </a:t>
            </a:r>
            <a:r>
              <a:rPr lang="en-US" dirty="0" err="1"/>
              <a:t>BluePrint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AzContextAutoSaveSettings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816908-6771-4014-8DED-8FDBD74E9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38" y="2806915"/>
            <a:ext cx="6062080" cy="33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Besoin</a:t>
            </a:r>
            <a:r>
              <a:rPr lang="en-US" dirty="0"/>
              <a:t> d’un </a:t>
            </a:r>
            <a:r>
              <a:rPr lang="en-US" dirty="0" err="1"/>
              <a:t>référentiel</a:t>
            </a:r>
            <a:endParaRPr lang="en-US" dirty="0"/>
          </a:p>
          <a:p>
            <a:r>
              <a:rPr lang="en-US" dirty="0"/>
              <a:t>Simple, </a:t>
            </a:r>
            <a:r>
              <a:rPr lang="en-US" dirty="0" err="1"/>
              <a:t>évolutif</a:t>
            </a:r>
            <a:r>
              <a:rPr lang="en-US" dirty="0"/>
              <a:t>, </a:t>
            </a:r>
            <a:r>
              <a:rPr lang="en-US" dirty="0" err="1"/>
              <a:t>dynamique</a:t>
            </a:r>
            <a:endParaRPr lang="en-US" dirty="0"/>
          </a:p>
          <a:p>
            <a:r>
              <a:rPr lang="en-US" dirty="0" err="1"/>
              <a:t>Prenant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charge</a:t>
            </a:r>
          </a:p>
          <a:p>
            <a:pPr lvl="1"/>
            <a:r>
              <a:rPr lang="en-US" dirty="0"/>
              <a:t>Exceptions</a:t>
            </a:r>
          </a:p>
          <a:p>
            <a:pPr lvl="1"/>
            <a:r>
              <a:rPr lang="en-US" dirty="0" err="1"/>
              <a:t>Overides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Déployer</a:t>
            </a:r>
            <a:endParaRPr lang="en-US" dirty="0"/>
          </a:p>
          <a:p>
            <a:r>
              <a:rPr lang="en-US" dirty="0"/>
              <a:t>Par wave</a:t>
            </a:r>
          </a:p>
          <a:p>
            <a:r>
              <a:rPr lang="en-US" dirty="0" err="1"/>
              <a:t>Prédéployer</a:t>
            </a:r>
            <a:endParaRPr lang="en-US" dirty="0"/>
          </a:p>
          <a:p>
            <a:r>
              <a:rPr lang="en-US" dirty="0" err="1"/>
              <a:t>Unitairement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A97A4D-322D-4287-BFF1-DC7C8B18D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74" y="1170087"/>
            <a:ext cx="4557713" cy="2728913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C63F3C5-553B-4282-8709-D3E435B68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1712652"/>
              </p:ext>
            </p:extLst>
          </p:nvPr>
        </p:nvGraphicFramePr>
        <p:xfrm>
          <a:off x="4064000" y="185303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>
            <a:extLst>
              <a:ext uri="{FF2B5EF4-FFF2-40B4-BE49-F238E27FC236}">
                <a16:creationId xmlns:a16="http://schemas.microsoft.com/office/drawing/2014/main" id="{746E4ACF-74E6-4EF1-9979-6A67A289064A}"/>
              </a:ext>
            </a:extLst>
          </p:cNvPr>
          <p:cNvSpPr/>
          <p:nvPr/>
        </p:nvSpPr>
        <p:spPr>
          <a:xfrm>
            <a:off x="4190556" y="5345661"/>
            <a:ext cx="593397" cy="642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Wave 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375FD-ECEB-43D3-9EDB-8D90FE4BF718}"/>
              </a:ext>
            </a:extLst>
          </p:cNvPr>
          <p:cNvSpPr>
            <a:spLocks noChangeAspect="1"/>
          </p:cNvSpPr>
          <p:nvPr/>
        </p:nvSpPr>
        <p:spPr>
          <a:xfrm>
            <a:off x="5021217" y="5123029"/>
            <a:ext cx="1022191" cy="979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Wave 2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A5F394F-3157-4C07-A45C-42D2D0B9B571}"/>
              </a:ext>
            </a:extLst>
          </p:cNvPr>
          <p:cNvSpPr>
            <a:spLocks noChangeAspect="1"/>
          </p:cNvSpPr>
          <p:nvPr/>
        </p:nvSpPr>
        <p:spPr>
          <a:xfrm>
            <a:off x="6374382" y="5037391"/>
            <a:ext cx="1252486" cy="1199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Wave 3</a:t>
            </a:r>
          </a:p>
        </p:txBody>
      </p:sp>
    </p:spTree>
    <p:extLst>
      <p:ext uri="{BB962C8B-B14F-4D97-AF65-F5344CB8AC3E}">
        <p14:creationId xmlns:p14="http://schemas.microsoft.com/office/powerpoint/2010/main" val="14872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Owner Azure != Global Administrator Azure AD</a:t>
            </a:r>
          </a:p>
          <a:p>
            <a:pPr marL="0" indent="0">
              <a:buNone/>
            </a:pPr>
            <a:r>
              <a:rPr lang="en-US" dirty="0"/>
              <a:t>Isolation Azure AD From Azure because Office 365</a:t>
            </a:r>
          </a:p>
          <a:p>
            <a:r>
              <a:rPr lang="en-US" dirty="0" err="1"/>
              <a:t>Mais</a:t>
            </a:r>
            <a:r>
              <a:rPr lang="en-US" dirty="0"/>
              <a:t> un Global Admin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devenir</a:t>
            </a:r>
            <a:r>
              <a:rPr lang="en-US" dirty="0"/>
              <a:t> Owner de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souscriptions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 </a:t>
            </a:r>
            <a:r>
              <a:rPr lang="en-US" dirty="0" err="1"/>
              <a:t>défaut</a:t>
            </a:r>
            <a:r>
              <a:rPr lang="en-US" dirty="0"/>
              <a:t> tout le monde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enregistrer</a:t>
            </a:r>
            <a:r>
              <a:rPr lang="en-US" dirty="0"/>
              <a:t> son application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fr-FR" dirty="0"/>
              <a:t>Problèmes : </a:t>
            </a:r>
          </a:p>
          <a:p>
            <a:r>
              <a:rPr lang="fr-FR" dirty="0"/>
              <a:t>Multiples applications avec le même nom</a:t>
            </a:r>
          </a:p>
          <a:p>
            <a:r>
              <a:rPr lang="fr-FR" dirty="0"/>
              <a:t>Pas de respect de la charte de nommage</a:t>
            </a:r>
          </a:p>
          <a:p>
            <a:r>
              <a:rPr lang="fr-FR" dirty="0"/>
              <a:t>Risque de secrets en “</a:t>
            </a:r>
            <a:r>
              <a:rPr lang="fr-FR" dirty="0" err="1"/>
              <a:t>never</a:t>
            </a:r>
            <a:r>
              <a:rPr lang="fr-FR" dirty="0"/>
              <a:t> expires”</a:t>
            </a:r>
          </a:p>
          <a:p>
            <a:r>
              <a:rPr lang="fr-FR" dirty="0"/>
              <a:t>Tout n’est pas automatisable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05F358-3069-440C-A0BF-3357234D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388" y="2655834"/>
            <a:ext cx="6315075" cy="1057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A2967-0B6F-41FF-A8EE-058F30C3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88" y="4027113"/>
            <a:ext cx="20669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A0E24-DF86-4510-8A6F-1C195CA2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Démonstration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F22634-2A05-4E20-BFCC-EC06AA0B8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Industrialiser nos souscriptions avec Azure Automation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2C00F-FA2B-4865-9ADE-BFF30619B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1186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Notre </a:t>
            </a:r>
            <a:r>
              <a:rPr lang="en-US" dirty="0" err="1"/>
              <a:t>quotidien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Propager</a:t>
            </a:r>
            <a:r>
              <a:rPr lang="en-US" dirty="0"/>
              <a:t> la </a:t>
            </a:r>
            <a:r>
              <a:rPr lang="en-US" dirty="0" err="1"/>
              <a:t>gouvernance</a:t>
            </a:r>
            <a:r>
              <a:rPr lang="en-US" dirty="0"/>
              <a:t>,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vous</a:t>
            </a:r>
            <a:endParaRPr lang="en-US" dirty="0"/>
          </a:p>
          <a:p>
            <a:r>
              <a:rPr lang="en-US" dirty="0" err="1"/>
              <a:t>Maintenir</a:t>
            </a:r>
            <a:r>
              <a:rPr lang="en-US" dirty="0"/>
              <a:t> la </a:t>
            </a:r>
            <a:r>
              <a:rPr lang="en-US" dirty="0" err="1"/>
              <a:t>gouvernance</a:t>
            </a:r>
            <a:r>
              <a:rPr lang="en-US" dirty="0"/>
              <a:t>,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vous</a:t>
            </a:r>
            <a:endParaRPr lang="en-US" dirty="0"/>
          </a:p>
          <a:p>
            <a:r>
              <a:rPr lang="en-US" dirty="0"/>
              <a:t>Les services Azure ne </a:t>
            </a:r>
            <a:r>
              <a:rPr lang="en-US" dirty="0" err="1"/>
              <a:t>sont</a:t>
            </a:r>
            <a:r>
              <a:rPr lang="en-US" dirty="0"/>
              <a:t> pas “Secure by design”</a:t>
            </a:r>
          </a:p>
          <a:p>
            <a:r>
              <a:rPr lang="en-US" dirty="0"/>
              <a:t>Il </a:t>
            </a:r>
            <a:r>
              <a:rPr lang="en-US" dirty="0" err="1"/>
              <a:t>faudra</a:t>
            </a:r>
            <a:r>
              <a:rPr lang="en-US" dirty="0"/>
              <a:t> abandoner </a:t>
            </a:r>
            <a:r>
              <a:rPr lang="en-US" dirty="0" err="1"/>
              <a:t>certains</a:t>
            </a:r>
            <a:r>
              <a:rPr lang="en-US" dirty="0"/>
              <a:t> services</a:t>
            </a:r>
          </a:p>
          <a:p>
            <a:r>
              <a:rPr lang="en-US" dirty="0" err="1"/>
              <a:t>Gérer</a:t>
            </a:r>
            <a:r>
              <a:rPr lang="en-US" dirty="0"/>
              <a:t> les </a:t>
            </a:r>
            <a:r>
              <a:rPr lang="en-US" dirty="0" err="1"/>
              <a:t>dépendances</a:t>
            </a:r>
            <a:r>
              <a:rPr lang="en-US" dirty="0"/>
              <a:t> entre services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AB7381F-45AB-4BB6-BCA0-428E7B0C5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4" y="1564383"/>
            <a:ext cx="7582517" cy="46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ED8EE4-BDCE-4E78-B900-7DD38DE4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2BADA-307D-4300-B726-EB7754623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Gérer</a:t>
            </a:r>
            <a:r>
              <a:rPr lang="en-US" dirty="0"/>
              <a:t> le </a:t>
            </a:r>
            <a:r>
              <a:rPr lang="en-US" dirty="0" err="1"/>
              <a:t>Dataleackage</a:t>
            </a:r>
            <a:r>
              <a:rPr lang="en-US" dirty="0"/>
              <a:t> dans Azure avec du </a:t>
            </a:r>
            <a:r>
              <a:rPr lang="en-US" dirty="0" err="1"/>
              <a:t>Powershell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4F437-3946-4916-81F2-D667F0824D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914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 </a:t>
            </a:r>
            <a:r>
              <a:rPr lang="en-US" dirty="0" err="1"/>
              <a:t>problématiques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Industrialiser de multiples instances</a:t>
            </a:r>
          </a:p>
          <a:p>
            <a:r>
              <a:rPr lang="en-US" dirty="0" err="1"/>
              <a:t>Propager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configurations</a:t>
            </a:r>
          </a:p>
          <a:p>
            <a:r>
              <a:rPr lang="en-US" dirty="0"/>
              <a:t>Des </a:t>
            </a:r>
            <a:r>
              <a:rPr lang="en-US" dirty="0" err="1"/>
              <a:t>règles</a:t>
            </a:r>
            <a:r>
              <a:rPr lang="en-US" dirty="0"/>
              <a:t> </a:t>
            </a:r>
            <a:r>
              <a:rPr lang="en-US" dirty="0" err="1"/>
              <a:t>génériques</a:t>
            </a:r>
            <a:endParaRPr lang="en-US" dirty="0"/>
          </a:p>
          <a:p>
            <a:r>
              <a:rPr lang="en-US" dirty="0"/>
              <a:t>Des </a:t>
            </a:r>
            <a:r>
              <a:rPr lang="en-US" dirty="0" err="1"/>
              <a:t>règles</a:t>
            </a:r>
            <a:r>
              <a:rPr lang="en-US" dirty="0"/>
              <a:t> </a:t>
            </a:r>
            <a:r>
              <a:rPr lang="en-US" dirty="0" err="1"/>
              <a:t>propres</a:t>
            </a:r>
            <a:r>
              <a:rPr lang="en-US" dirty="0"/>
              <a:t> aux </a:t>
            </a:r>
            <a:r>
              <a:rPr lang="en-US" dirty="0" err="1"/>
              <a:t>souscriptions</a:t>
            </a:r>
            <a:endParaRPr lang="en-US" dirty="0"/>
          </a:p>
          <a:p>
            <a:r>
              <a:rPr lang="en-US" dirty="0"/>
              <a:t>Des </a:t>
            </a:r>
            <a:r>
              <a:rPr lang="en-US" dirty="0" err="1"/>
              <a:t>règles</a:t>
            </a:r>
            <a:r>
              <a:rPr lang="en-US" dirty="0"/>
              <a:t> </a:t>
            </a:r>
            <a:r>
              <a:rPr lang="en-US" dirty="0" err="1"/>
              <a:t>propres</a:t>
            </a:r>
            <a:r>
              <a:rPr lang="en-US" dirty="0"/>
              <a:t> aux services consommés</a:t>
            </a:r>
          </a:p>
          <a:p>
            <a:r>
              <a:rPr lang="en-US" dirty="0" err="1"/>
              <a:t>L’accès</a:t>
            </a:r>
            <a:r>
              <a:rPr lang="en-US" dirty="0"/>
              <a:t> aux </a:t>
            </a:r>
            <a:r>
              <a:rPr lang="en-US" dirty="0" err="1"/>
              <a:t>ressources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Challenges</a:t>
            </a:r>
          </a:p>
          <a:p>
            <a:r>
              <a:rPr lang="en-US" dirty="0"/>
              <a:t>180 </a:t>
            </a:r>
            <a:r>
              <a:rPr lang="en-US" dirty="0" err="1"/>
              <a:t>secondes</a:t>
            </a:r>
            <a:r>
              <a:rPr lang="en-US" dirty="0"/>
              <a:t> de processing</a:t>
            </a:r>
          </a:p>
          <a:p>
            <a:r>
              <a:rPr lang="en-US" dirty="0" err="1"/>
              <a:t>Maintient</a:t>
            </a:r>
            <a:r>
              <a:rPr lang="en-US" dirty="0"/>
              <a:t> de la coherence</a:t>
            </a:r>
          </a:p>
          <a:p>
            <a:r>
              <a:rPr lang="en-US" dirty="0" err="1"/>
              <a:t>Risques</a:t>
            </a:r>
            <a:r>
              <a:rPr lang="en-US" dirty="0"/>
              <a:t> de collisions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D5EF0B-6FA4-404D-8395-F03E88E9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12" y="309855"/>
            <a:ext cx="3166932" cy="580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0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8534003" cy="3843455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fr-FR" dirty="0"/>
              <a:t>21 ans d’expérience</a:t>
            </a:r>
          </a:p>
          <a:p>
            <a:pPr marL="0" indent="0" algn="just">
              <a:buNone/>
            </a:pPr>
            <a:r>
              <a:rPr lang="fr-FR" dirty="0"/>
              <a:t>Culture dev à la base, j’ai rapidement migré vers l’infrastructure, pour aller progressivement des postes de travail aux serveurs, la messagerie, le Scripting puis la sécurité. </a:t>
            </a:r>
          </a:p>
          <a:p>
            <a:pPr marL="0" indent="0">
              <a:buNone/>
            </a:pPr>
            <a:endParaRPr lang="fr-FR" dirty="0"/>
          </a:p>
          <a:p>
            <a:pPr marL="0" indent="0" algn="just">
              <a:buNone/>
            </a:pPr>
            <a:r>
              <a:rPr lang="fr-FR" dirty="0"/>
              <a:t>Mon expertise dans l’industrialisation m’a amené aux Cloud privés. Depuis quatre ans, j’aide mes clients à adopter les composants IaaS de la plateforme Microsoft Azure.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Image 9" descr="Une image contenant mur, personne, homme, intérieur&#10;&#10;Description générée automatiquement">
            <a:extLst>
              <a:ext uri="{FF2B5EF4-FFF2-40B4-BE49-F238E27FC236}">
                <a16:creationId xmlns:a16="http://schemas.microsoft.com/office/drawing/2014/main" id="{959C57A6-001F-40B1-921D-2890B5AD7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06" y="1411875"/>
            <a:ext cx="2819794" cy="3982006"/>
          </a:xfrm>
          <a:prstGeom prst="rect">
            <a:avLst/>
          </a:prstGeom>
        </p:spPr>
      </p:pic>
      <p:pic>
        <p:nvPicPr>
          <p:cNvPr id="11" name="Picture 2" descr="http://4.bp.blogspot.com/-OUfCsUCY3B4/VGgJCYMcsGI/AAAAAAAAIuQ/dyBpOE8ZilM/s230/mvp_logo.png">
            <a:extLst>
              <a:ext uri="{FF2B5EF4-FFF2-40B4-BE49-F238E27FC236}">
                <a16:creationId xmlns:a16="http://schemas.microsoft.com/office/drawing/2014/main" id="{EA0E95E7-4013-4FE2-AC5E-791E52AE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857" y="5481660"/>
            <a:ext cx="1141312" cy="52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microsoft certified trainer logo">
            <a:extLst>
              <a:ext uri="{FF2B5EF4-FFF2-40B4-BE49-F238E27FC236}">
                <a16:creationId xmlns:a16="http://schemas.microsoft.com/office/drawing/2014/main" id="{1DBC9BEE-ECBE-4433-9DEE-F5405B670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452" y="5444620"/>
            <a:ext cx="10668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61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E59E5-266B-460C-8090-616D17EC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E3AAD-5C4E-4931-BDD0-80488DAF92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4776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4B30-DD08-4388-9FB4-D9A9A5E234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409780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004B40-022C-49C5-A1C7-82CCC123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65B561-70F7-475E-A457-70981AFCF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8A58C-794A-4715-A046-9319A77EC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2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Historiquement, nous souscriptions ressemblent à ça : </a:t>
            </a:r>
          </a:p>
          <a:p>
            <a:pPr algn="just"/>
            <a:r>
              <a:rPr lang="fr-FR" dirty="0"/>
              <a:t>Reprend la segmentation « On-</a:t>
            </a:r>
            <a:r>
              <a:rPr lang="fr-FR" dirty="0" err="1"/>
              <a:t>premises</a:t>
            </a:r>
            <a:r>
              <a:rPr lang="fr-FR" dirty="0"/>
              <a:t> »</a:t>
            </a:r>
          </a:p>
          <a:p>
            <a:pPr algn="just"/>
            <a:r>
              <a:rPr lang="fr-FR" dirty="0"/>
              <a:t>Limité dans la gestion des souscriptions Azure</a:t>
            </a:r>
          </a:p>
          <a:p>
            <a:pPr algn="just"/>
            <a:r>
              <a:rPr lang="fr-FR" dirty="0"/>
              <a:t>Implique de partager l’espace</a:t>
            </a:r>
          </a:p>
          <a:p>
            <a:pPr algn="just"/>
            <a:r>
              <a:rPr lang="fr-FR" dirty="0"/>
              <a:t>Gouvernance dite « Micro-Management »</a:t>
            </a:r>
          </a:p>
          <a:p>
            <a:pPr algn="just"/>
            <a:r>
              <a:rPr lang="fr-FR" dirty="0"/>
              <a:t>Refacturation des usages complexe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DAC43BD-C7D3-43B4-B61B-8D8734C1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270" y="1609875"/>
            <a:ext cx="3314115" cy="43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fr-FR" dirty="0"/>
              <a:t>Aujourd’hui on « </a:t>
            </a:r>
            <a:r>
              <a:rPr lang="fr-FR" dirty="0" err="1"/>
              <a:t>scale</a:t>
            </a:r>
            <a:r>
              <a:rPr lang="fr-FR" dirty="0"/>
              <a:t> » le nombre de souscriptions</a:t>
            </a:r>
          </a:p>
          <a:p>
            <a:pPr algn="just"/>
            <a:r>
              <a:rPr lang="fr-FR" dirty="0"/>
              <a:t>Séparation des populations en équipes / </a:t>
            </a:r>
            <a:r>
              <a:rPr lang="fr-FR" dirty="0" err="1"/>
              <a:t>Feature</a:t>
            </a:r>
            <a:r>
              <a:rPr lang="fr-FR" dirty="0"/>
              <a:t> team</a:t>
            </a:r>
          </a:p>
          <a:p>
            <a:pPr algn="just"/>
            <a:r>
              <a:rPr lang="fr-FR" dirty="0"/>
              <a:t>Segmentation par Management Group</a:t>
            </a:r>
          </a:p>
          <a:p>
            <a:pPr algn="just"/>
            <a:r>
              <a:rPr lang="fr-FR" dirty="0"/>
              <a:t>Mise à disposition de souscriptions « </a:t>
            </a:r>
            <a:r>
              <a:rPr lang="fr-FR" dirty="0" err="1"/>
              <a:t>Feature</a:t>
            </a:r>
            <a:r>
              <a:rPr lang="fr-FR" dirty="0"/>
              <a:t> »</a:t>
            </a:r>
          </a:p>
          <a:p>
            <a:pPr algn="just"/>
            <a:endParaRPr lang="fr-FR" dirty="0"/>
          </a:p>
          <a:p>
            <a:pPr marL="0" indent="0" algn="just">
              <a:buNone/>
            </a:pPr>
            <a:r>
              <a:rPr lang="fr-FR" dirty="0"/>
              <a:t>Objectifs</a:t>
            </a:r>
          </a:p>
          <a:p>
            <a:pPr algn="just"/>
            <a:r>
              <a:rPr lang="fr-FR" dirty="0"/>
              <a:t>Isoler les risques</a:t>
            </a:r>
          </a:p>
          <a:p>
            <a:pPr algn="just"/>
            <a:r>
              <a:rPr lang="fr-FR" dirty="0"/>
              <a:t>Apporter la lisibilité pour la facturation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06F259-B518-479A-B07B-A4BA1E6C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837" y="2166571"/>
            <a:ext cx="3820163" cy="43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6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fr-FR" dirty="0"/>
              <a:t>La souscription Azure est un produit à industrialiser</a:t>
            </a:r>
          </a:p>
          <a:p>
            <a:pPr algn="just"/>
            <a:r>
              <a:rPr lang="fr-FR" dirty="0"/>
              <a:t>Grand nombre de souscriptions à gérer</a:t>
            </a:r>
          </a:p>
          <a:p>
            <a:pPr algn="just"/>
            <a:r>
              <a:rPr lang="fr-FR" dirty="0"/>
              <a:t>Objectif : Livrer des souscriptions « Under Control »</a:t>
            </a:r>
          </a:p>
          <a:p>
            <a:pPr algn="just"/>
            <a:endParaRPr lang="fr-FR" dirty="0"/>
          </a:p>
          <a:p>
            <a:pPr marL="0" indent="0" algn="just">
              <a:buNone/>
            </a:pPr>
            <a:r>
              <a:rPr lang="fr-FR" dirty="0"/>
              <a:t>Outils Azure : </a:t>
            </a:r>
          </a:p>
          <a:p>
            <a:pPr algn="just"/>
            <a:r>
              <a:rPr lang="fr-FR" dirty="0" err="1"/>
              <a:t>BluePrint</a:t>
            </a:r>
            <a:r>
              <a:rPr lang="fr-FR" dirty="0"/>
              <a:t> </a:t>
            </a:r>
          </a:p>
          <a:p>
            <a:pPr algn="just"/>
            <a:r>
              <a:rPr lang="fr-FR" dirty="0"/>
              <a:t>Policy</a:t>
            </a:r>
          </a:p>
          <a:p>
            <a:pPr algn="just"/>
            <a:r>
              <a:rPr lang="fr-FR" dirty="0"/>
              <a:t>PowerShell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r>
              <a:rPr lang="fr-FR" dirty="0"/>
              <a:t>Gouvernance : </a:t>
            </a:r>
            <a:r>
              <a:rPr lang="fr-FR" dirty="0" err="1"/>
              <a:t>BluePrint</a:t>
            </a:r>
            <a:r>
              <a:rPr lang="fr-FR" dirty="0"/>
              <a:t> + Policy + PowerShell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endParaRPr lang="fr-FR" dirty="0"/>
          </a:p>
          <a:p>
            <a:pPr algn="just"/>
            <a:endParaRPr lang="fr-F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2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Cloud Control </a:t>
            </a:r>
            <a:r>
              <a:rPr lang="fr-FR" dirty="0" err="1"/>
              <a:t>Factory</a:t>
            </a:r>
            <a:endParaRPr lang="fr-FR" dirty="0"/>
          </a:p>
          <a:p>
            <a:pPr algn="just"/>
            <a:r>
              <a:rPr lang="fr-FR" dirty="0"/>
              <a:t>Créer des souscriptions</a:t>
            </a:r>
          </a:p>
          <a:p>
            <a:pPr algn="just"/>
            <a:r>
              <a:rPr lang="fr-FR" dirty="0"/>
              <a:t>Propager des </a:t>
            </a:r>
            <a:r>
              <a:rPr lang="fr-FR" dirty="0" err="1"/>
              <a:t>BluePrints</a:t>
            </a:r>
            <a:endParaRPr lang="fr-FR" dirty="0"/>
          </a:p>
          <a:p>
            <a:pPr algn="just"/>
            <a:r>
              <a:rPr lang="fr-FR" dirty="0"/>
              <a:t>Gérer le cycle de vie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endParaRPr lang="fr-FR" dirty="0"/>
          </a:p>
          <a:p>
            <a:pPr algn="just"/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FA7B8A-28F6-4932-A1A6-D884363B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15" y="1388637"/>
            <a:ext cx="7567285" cy="4080725"/>
          </a:xfrm>
          <a:prstGeom prst="rect">
            <a:avLst/>
          </a:prstGeom>
        </p:spPr>
      </p:pic>
      <p:pic>
        <p:nvPicPr>
          <p:cNvPr id="10" name="Image 9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7CB32A6B-7A04-4E18-BB94-D222FDBD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3778024"/>
            <a:ext cx="4000500" cy="22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Bien plus compliqué</a:t>
            </a:r>
          </a:p>
          <a:p>
            <a:pPr algn="just"/>
            <a:r>
              <a:rPr lang="fr-FR" dirty="0" err="1"/>
              <a:t>BluePrint</a:t>
            </a:r>
            <a:r>
              <a:rPr lang="fr-FR" dirty="0"/>
              <a:t> c’est </a:t>
            </a:r>
            <a:r>
              <a:rPr lang="fr-FR" dirty="0" err="1"/>
              <a:t>Preview</a:t>
            </a:r>
            <a:endParaRPr lang="fr-FR" dirty="0"/>
          </a:p>
          <a:p>
            <a:pPr algn="just"/>
            <a:r>
              <a:rPr lang="fr-FR" dirty="0"/>
              <a:t>Paralléliser c’est obligatoire</a:t>
            </a:r>
          </a:p>
          <a:p>
            <a:pPr algn="just"/>
            <a:r>
              <a:rPr lang="fr-FR" dirty="0"/>
              <a:t>Implique du Least-</a:t>
            </a:r>
            <a:r>
              <a:rPr lang="fr-FR" dirty="0" err="1"/>
              <a:t>Privilege</a:t>
            </a:r>
            <a:endParaRPr lang="fr-FR" dirty="0"/>
          </a:p>
          <a:p>
            <a:pPr lvl="1" algn="just"/>
            <a:r>
              <a:rPr lang="fr-FR" dirty="0"/>
              <a:t>Refondre les </a:t>
            </a:r>
            <a:r>
              <a:rPr lang="fr-FR" dirty="0" err="1"/>
              <a:t>Built-ins</a:t>
            </a:r>
            <a:r>
              <a:rPr lang="fr-FR" dirty="0"/>
              <a:t> </a:t>
            </a:r>
            <a:r>
              <a:rPr lang="fr-FR" dirty="0" err="1"/>
              <a:t>roles</a:t>
            </a:r>
            <a:endParaRPr lang="fr-FR" dirty="0"/>
          </a:p>
          <a:p>
            <a:pPr lvl="1" algn="just"/>
            <a:r>
              <a:rPr lang="fr-FR" dirty="0"/>
              <a:t>Interdire l’usage de « </a:t>
            </a:r>
            <a:r>
              <a:rPr lang="fr-FR" dirty="0" err="1"/>
              <a:t>Owner</a:t>
            </a:r>
            <a:r>
              <a:rPr lang="fr-FR" dirty="0"/>
              <a:t> »</a:t>
            </a:r>
          </a:p>
          <a:p>
            <a:pPr lvl="1" algn="just"/>
            <a:r>
              <a:rPr lang="fr-FR" dirty="0"/>
              <a:t>Bien scoper les utilisateurs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endParaRPr lang="fr-FR" dirty="0"/>
          </a:p>
          <a:p>
            <a:pPr algn="just"/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C07CBF3-7D65-4551-9B4D-9F0D18CD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98" y="737031"/>
            <a:ext cx="6196602" cy="56083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398D798-504B-49EB-B5AF-839BD94FA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291" y="309855"/>
            <a:ext cx="916409" cy="12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1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69D6-F259-48C1-A042-A50332DB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Commencer avec Azure </a:t>
            </a:r>
            <a:r>
              <a:rPr lang="en-US" dirty="0" err="1"/>
              <a:t>BluePrint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91C84-9626-40FB-BF47-F6410EB8D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4D0DD65-13F1-4E06-B1E2-A42B722B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1" y="3816411"/>
            <a:ext cx="5594985" cy="196024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A69BFA2-79A3-4F24-BC35-E15F41F9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2" y="1509031"/>
            <a:ext cx="5594985" cy="19773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F4F4B88-803A-4168-B0C9-A0660034B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38" y="1496250"/>
            <a:ext cx="5594985" cy="201168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F0E571-7AF6-425B-B407-C369BF9A7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38" y="3709939"/>
            <a:ext cx="5594985" cy="115443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4C7B6A2-D3E1-46FA-9FE9-E82706E4C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766" y="1509031"/>
            <a:ext cx="6061234" cy="3349466"/>
          </a:xfrm>
          <a:prstGeom prst="rect">
            <a:avLst/>
          </a:prstGeom>
        </p:spPr>
      </p:pic>
      <p:pic>
        <p:nvPicPr>
          <p:cNvPr id="5" name="Image 4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889A86FD-4C9E-4724-BDCC-09B94FFE0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65" y="1496250"/>
            <a:ext cx="5595766" cy="481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7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483</Words>
  <Application>Microsoft Office PowerPoint</Application>
  <PresentationFormat>Grand écran</PresentationFormat>
  <Paragraphs>155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Candara</vt:lpstr>
      <vt:lpstr>Office Theme</vt:lpstr>
      <vt:lpstr>1_Office Theme</vt:lpstr>
      <vt:lpstr>Azure à grande échelle avec PowerShell </vt:lpstr>
      <vt:lpstr>Bio</vt:lpstr>
      <vt:lpstr>Azure at scale</vt:lpstr>
      <vt:lpstr>Azure at scale</vt:lpstr>
      <vt:lpstr>Azure at scale</vt:lpstr>
      <vt:lpstr>Azure at scale</vt:lpstr>
      <vt:lpstr>Azure at scale</vt:lpstr>
      <vt:lpstr>Azure at scale</vt:lpstr>
      <vt:lpstr>Commencer avec Azure BluePrint</vt:lpstr>
      <vt:lpstr>Démonstration</vt:lpstr>
      <vt:lpstr>Contenu démonstration</vt:lpstr>
      <vt:lpstr>Challenges</vt:lpstr>
      <vt:lpstr>Challenges</vt:lpstr>
      <vt:lpstr>Challenges</vt:lpstr>
      <vt:lpstr>Challenges</vt:lpstr>
      <vt:lpstr>Démonstration</vt:lpstr>
      <vt:lpstr>Notre quotidien</vt:lpstr>
      <vt:lpstr>Azure Firewall</vt:lpstr>
      <vt:lpstr>Nos problématiques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Fabien Dibot</dc:creator>
  <cp:lastModifiedBy>Benoît Sautière</cp:lastModifiedBy>
  <cp:revision>150</cp:revision>
  <dcterms:created xsi:type="dcterms:W3CDTF">2018-06-12T12:37:47Z</dcterms:created>
  <dcterms:modified xsi:type="dcterms:W3CDTF">2019-10-11T08:43:01Z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1fccfb-80ca-4fe1-a574-1516544edb53_Enabled">
    <vt:lpwstr>True</vt:lpwstr>
  </property>
  <property fmtid="{D5CDD505-2E9C-101B-9397-08002B2CF9AE}" pid="3" name="MSIP_Label_2e1fccfb-80ca-4fe1-a574-1516544edb53_SiteId">
    <vt:lpwstr>364e5b87-c1c7-420d-9bee-c35d19b557a1</vt:lpwstr>
  </property>
  <property fmtid="{D5CDD505-2E9C-101B-9397-08002B2CF9AE}" pid="4" name="MSIP_Label_2e1fccfb-80ca-4fe1-a574-1516544edb53_Owner">
    <vt:lpwstr>Stephane.VanGulick@swisscom.com</vt:lpwstr>
  </property>
  <property fmtid="{D5CDD505-2E9C-101B-9397-08002B2CF9AE}" pid="5" name="MSIP_Label_2e1fccfb-80ca-4fe1-a574-1516544edb53_SetDate">
    <vt:lpwstr>2018-08-27T06:50:25.5736567Z</vt:lpwstr>
  </property>
  <property fmtid="{D5CDD505-2E9C-101B-9397-08002B2CF9AE}" pid="6" name="MSIP_Label_2e1fccfb-80ca-4fe1-a574-1516544edb53_Name">
    <vt:lpwstr>C2 Internal</vt:lpwstr>
  </property>
  <property fmtid="{D5CDD505-2E9C-101B-9397-08002B2CF9AE}" pid="7" name="MSIP_Label_2e1fccfb-80ca-4fe1-a574-1516544edb53_Application">
    <vt:lpwstr>Microsoft Azure Information Protection</vt:lpwstr>
  </property>
  <property fmtid="{D5CDD505-2E9C-101B-9397-08002B2CF9AE}" pid="8" name="MSIP_Label_2e1fccfb-80ca-4fe1-a574-1516544edb53_Extended_MSFT_Method">
    <vt:lpwstr>Automatic</vt:lpwstr>
  </property>
  <property fmtid="{D5CDD505-2E9C-101B-9397-08002B2CF9AE}" pid="9" name="Sensitivity">
    <vt:lpwstr>C2 Internal</vt:lpwstr>
  </property>
</Properties>
</file>